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3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349" r:id="rId3"/>
    <p:sldId id="345" r:id="rId4"/>
    <p:sldId id="379" r:id="rId5"/>
    <p:sldId id="380" r:id="rId6"/>
    <p:sldId id="383" r:id="rId7"/>
    <p:sldId id="381" r:id="rId8"/>
    <p:sldId id="351" r:id="rId9"/>
    <p:sldId id="356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5" r:id="rId18"/>
    <p:sldId id="366" r:id="rId19"/>
    <p:sldId id="367" r:id="rId20"/>
    <p:sldId id="368" r:id="rId21"/>
    <p:sldId id="369" r:id="rId22"/>
    <p:sldId id="370" r:id="rId23"/>
    <p:sldId id="371" r:id="rId24"/>
    <p:sldId id="372" r:id="rId25"/>
    <p:sldId id="373" r:id="rId26"/>
    <p:sldId id="374" r:id="rId27"/>
    <p:sldId id="375" r:id="rId28"/>
    <p:sldId id="376" r:id="rId29"/>
    <p:sldId id="377" r:id="rId30"/>
    <p:sldId id="378" r:id="rId31"/>
    <p:sldId id="382" r:id="rId32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6600"/>
    <a:srgbClr val="235BAD"/>
    <a:srgbClr val="0066FF"/>
    <a:srgbClr val="FFFFFF"/>
    <a:srgbClr val="FFCC00"/>
    <a:srgbClr val="2D79AD"/>
    <a:srgbClr val="009900"/>
    <a:srgbClr val="0033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86502" autoAdjust="0"/>
  </p:normalViewPr>
  <p:slideViewPr>
    <p:cSldViewPr snapToGrid="0">
      <p:cViewPr varScale="1">
        <p:scale>
          <a:sx n="61" d="100"/>
          <a:sy n="61" d="100"/>
        </p:scale>
        <p:origin x="972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4B7E49-F47F-451A-AA0C-6FDBA9D1C32F}" type="doc">
      <dgm:prSet loTypeId="urn:microsoft.com/office/officeart/2005/8/layout/vProcess5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6587885-974D-4516-9BE6-7ECAC35A1A58}">
      <dgm:prSet phldrT="[Text]"/>
      <dgm:spPr/>
      <dgm:t>
        <a:bodyPr/>
        <a:lstStyle/>
        <a:p>
          <a:r>
            <a:rPr lang="en-US" b="1" dirty="0" smtClean="0"/>
            <a:t>Small Group Discussion (SGD)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metode</a:t>
          </a:r>
          <a:r>
            <a:rPr lang="en-US" dirty="0" smtClean="0"/>
            <a:t> </a:t>
          </a:r>
          <a:r>
            <a:rPr lang="en-US" dirty="0" err="1" smtClean="0"/>
            <a:t>pembelajaran</a:t>
          </a:r>
          <a:r>
            <a:rPr lang="en-US" dirty="0" smtClean="0"/>
            <a:t> </a:t>
          </a:r>
          <a:r>
            <a:rPr lang="en-US" dirty="0" err="1" smtClean="0"/>
            <a:t>dimana</a:t>
          </a:r>
          <a:r>
            <a:rPr lang="en-US" dirty="0" smtClean="0"/>
            <a:t> </a:t>
          </a:r>
          <a:r>
            <a:rPr lang="en-US" dirty="0" err="1" smtClean="0"/>
            <a:t>mahasiswa</a:t>
          </a:r>
          <a:r>
            <a:rPr lang="en-US" dirty="0" smtClean="0"/>
            <a:t> </a:t>
          </a:r>
          <a:r>
            <a:rPr lang="en-US" dirty="0" err="1" smtClean="0"/>
            <a:t>belajar</a:t>
          </a:r>
          <a:r>
            <a:rPr lang="en-US" dirty="0" smtClean="0"/>
            <a:t> </a:t>
          </a:r>
          <a:r>
            <a:rPr lang="en-US" dirty="0" err="1" smtClean="0"/>
            <a:t>berbagi</a:t>
          </a:r>
          <a:r>
            <a:rPr lang="en-US" dirty="0" smtClean="0"/>
            <a:t> </a:t>
          </a:r>
          <a:r>
            <a:rPr lang="en-US" dirty="0" err="1" smtClean="0"/>
            <a:t>ide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pendapat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kelompok</a:t>
          </a:r>
          <a:r>
            <a:rPr lang="en-US" dirty="0" smtClean="0"/>
            <a:t> </a:t>
          </a:r>
          <a:r>
            <a:rPr lang="en-US" dirty="0" err="1" smtClean="0"/>
            <a:t>kecil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4-6 </a:t>
          </a:r>
          <a:r>
            <a:rPr lang="en-US" dirty="0" err="1" smtClean="0"/>
            <a:t>orang</a:t>
          </a:r>
          <a:r>
            <a:rPr lang="en-US" dirty="0" smtClean="0"/>
            <a:t>, </a:t>
          </a:r>
          <a:r>
            <a:rPr lang="en-US" dirty="0" err="1" smtClean="0"/>
            <a:t>mahasiswa</a:t>
          </a:r>
          <a:r>
            <a:rPr lang="en-US" dirty="0" smtClean="0"/>
            <a:t> </a:t>
          </a:r>
          <a:r>
            <a:rPr lang="en-US" dirty="0" err="1" smtClean="0"/>
            <a:t>memperoleh</a:t>
          </a:r>
          <a:r>
            <a:rPr lang="en-US" dirty="0" smtClean="0"/>
            <a:t> </a:t>
          </a:r>
          <a:r>
            <a:rPr lang="en-US" dirty="0" err="1" smtClean="0"/>
            <a:t>pengetahuan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pengalaman</a:t>
          </a:r>
          <a:r>
            <a:rPr lang="en-US" dirty="0" smtClean="0"/>
            <a:t> </a:t>
          </a:r>
          <a:r>
            <a:rPr lang="en-US" dirty="0" err="1" smtClean="0"/>
            <a:t>belajar</a:t>
          </a:r>
          <a:r>
            <a:rPr lang="en-US" dirty="0" smtClean="0"/>
            <a:t> yang </a:t>
          </a:r>
          <a:r>
            <a:rPr lang="en-US" dirty="0" err="1" smtClean="0"/>
            <a:t>sama</a:t>
          </a:r>
          <a:endParaRPr lang="en-US" dirty="0"/>
        </a:p>
      </dgm:t>
    </dgm:pt>
    <dgm:pt modelId="{67780249-482B-4909-A618-CFA9C994DC86}" type="parTrans" cxnId="{07084108-24FA-4717-A99B-DD1A53FF8E8C}">
      <dgm:prSet/>
      <dgm:spPr/>
      <dgm:t>
        <a:bodyPr/>
        <a:lstStyle/>
        <a:p>
          <a:endParaRPr lang="en-US"/>
        </a:p>
      </dgm:t>
    </dgm:pt>
    <dgm:pt modelId="{926CDBB8-8CDF-4653-ABA9-DA2D9069A3A2}" type="sibTrans" cxnId="{07084108-24FA-4717-A99B-DD1A53FF8E8C}">
      <dgm:prSet/>
      <dgm:spPr>
        <a:solidFill>
          <a:srgbClr val="FFFF00">
            <a:alpha val="90000"/>
          </a:srgbClr>
        </a:solidFill>
      </dgm:spPr>
      <dgm:t>
        <a:bodyPr/>
        <a:lstStyle/>
        <a:p>
          <a:endParaRPr lang="en-US"/>
        </a:p>
      </dgm:t>
    </dgm:pt>
    <dgm:pt modelId="{75975E57-0B3C-4C0C-960F-D43298D69137}">
      <dgm:prSet phldrT="[Text]"/>
      <dgm:spPr/>
      <dgm:t>
        <a:bodyPr/>
        <a:lstStyle/>
        <a:p>
          <a:pPr algn="l"/>
          <a:r>
            <a:rPr lang="en-US" b="1" dirty="0" err="1" smtClean="0">
              <a:solidFill>
                <a:schemeClr val="tx1"/>
              </a:solidFill>
            </a:rPr>
            <a:t>Peran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Dosen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sebagai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pendamping</a:t>
          </a:r>
          <a:r>
            <a:rPr lang="en-US" dirty="0" smtClean="0">
              <a:solidFill>
                <a:schemeClr val="tx1"/>
              </a:solidFill>
            </a:rPr>
            <a:t>,  motivator </a:t>
          </a:r>
          <a:r>
            <a:rPr lang="en-US" dirty="0" err="1" smtClean="0">
              <a:solidFill>
                <a:schemeClr val="tx1"/>
              </a:solidFill>
            </a:rPr>
            <a:t>dan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fasilitator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bagi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kelompok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belajar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mahasiswa</a:t>
          </a:r>
          <a:endParaRPr lang="en-US" dirty="0"/>
        </a:p>
      </dgm:t>
    </dgm:pt>
    <dgm:pt modelId="{E0B884CB-B32B-4E78-A921-AB770D950108}" type="parTrans" cxnId="{247AEF61-1542-479B-84F2-25CD9B337CC9}">
      <dgm:prSet/>
      <dgm:spPr/>
      <dgm:t>
        <a:bodyPr/>
        <a:lstStyle/>
        <a:p>
          <a:endParaRPr lang="en-US"/>
        </a:p>
      </dgm:t>
    </dgm:pt>
    <dgm:pt modelId="{DAEF1CBA-A1DB-4865-9763-94B553BB3B33}" type="sibTrans" cxnId="{247AEF61-1542-479B-84F2-25CD9B337CC9}">
      <dgm:prSet/>
      <dgm:spPr/>
      <dgm:t>
        <a:bodyPr/>
        <a:lstStyle/>
        <a:p>
          <a:endParaRPr lang="en-US"/>
        </a:p>
      </dgm:t>
    </dgm:pt>
    <dgm:pt modelId="{45E2AB10-014B-472F-B141-A61B3DB6B96B}" type="pres">
      <dgm:prSet presAssocID="{3E4B7E49-F47F-451A-AA0C-6FDBA9D1C32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1DD29E-D223-4246-B2BB-B6560F6FC294}" type="pres">
      <dgm:prSet presAssocID="{3E4B7E49-F47F-451A-AA0C-6FDBA9D1C32F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8AD8DF70-2E9F-40A5-99D6-2A0E0F02F811}" type="pres">
      <dgm:prSet presAssocID="{3E4B7E49-F47F-451A-AA0C-6FDBA9D1C32F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9B4682-5E63-4088-BEA9-CD7C19CEFAD9}" type="pres">
      <dgm:prSet presAssocID="{3E4B7E49-F47F-451A-AA0C-6FDBA9D1C32F}" presName="TwoNodes_2" presStyleLbl="node1" presStyleIdx="1" presStyleCnt="2" custScaleX="820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2332D6-91EE-42F9-BEBD-BE538E5E6ADF}" type="pres">
      <dgm:prSet presAssocID="{3E4B7E49-F47F-451A-AA0C-6FDBA9D1C32F}" presName="TwoConn_1-2" presStyleLbl="fgAccFollowNode1" presStyleIdx="0" presStyleCnt="1" custScaleX="80507" custScaleY="112361" custLinFactNeighborX="7623" custLinFactNeighborY="-85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AC2E7-4F36-4ADC-B499-F6D62AC00216}" type="pres">
      <dgm:prSet presAssocID="{3E4B7E49-F47F-451A-AA0C-6FDBA9D1C32F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529F26-E896-482C-BBD7-9048CF40FAEF}" type="pres">
      <dgm:prSet presAssocID="{3E4B7E49-F47F-451A-AA0C-6FDBA9D1C32F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7AEF61-1542-479B-84F2-25CD9B337CC9}" srcId="{3E4B7E49-F47F-451A-AA0C-6FDBA9D1C32F}" destId="{75975E57-0B3C-4C0C-960F-D43298D69137}" srcOrd="1" destOrd="0" parTransId="{E0B884CB-B32B-4E78-A921-AB770D950108}" sibTransId="{DAEF1CBA-A1DB-4865-9763-94B553BB3B33}"/>
    <dgm:cxn modelId="{3B03C7F3-EDD7-4255-A6CC-AAE3BFBBAC62}" type="presOf" srcId="{B6587885-974D-4516-9BE6-7ECAC35A1A58}" destId="{8AD8DF70-2E9F-40A5-99D6-2A0E0F02F811}" srcOrd="0" destOrd="0" presId="urn:microsoft.com/office/officeart/2005/8/layout/vProcess5"/>
    <dgm:cxn modelId="{E13B3615-0DF8-4641-9517-D24039E6D8EA}" type="presOf" srcId="{3E4B7E49-F47F-451A-AA0C-6FDBA9D1C32F}" destId="{45E2AB10-014B-472F-B141-A61B3DB6B96B}" srcOrd="0" destOrd="0" presId="urn:microsoft.com/office/officeart/2005/8/layout/vProcess5"/>
    <dgm:cxn modelId="{A78FA030-4508-44F4-A14E-3DFE9F343378}" type="presOf" srcId="{B6587885-974D-4516-9BE6-7ECAC35A1A58}" destId="{61FAC2E7-4F36-4ADC-B499-F6D62AC00216}" srcOrd="1" destOrd="0" presId="urn:microsoft.com/office/officeart/2005/8/layout/vProcess5"/>
    <dgm:cxn modelId="{BACFFACF-052C-4C8D-A9F2-20AD647BA53F}" type="presOf" srcId="{75975E57-0B3C-4C0C-960F-D43298D69137}" destId="{7F529F26-E896-482C-BBD7-9048CF40FAEF}" srcOrd="1" destOrd="0" presId="urn:microsoft.com/office/officeart/2005/8/layout/vProcess5"/>
    <dgm:cxn modelId="{07084108-24FA-4717-A99B-DD1A53FF8E8C}" srcId="{3E4B7E49-F47F-451A-AA0C-6FDBA9D1C32F}" destId="{B6587885-974D-4516-9BE6-7ECAC35A1A58}" srcOrd="0" destOrd="0" parTransId="{67780249-482B-4909-A618-CFA9C994DC86}" sibTransId="{926CDBB8-8CDF-4653-ABA9-DA2D9069A3A2}"/>
    <dgm:cxn modelId="{8A931E78-3B07-4212-873A-0A2B5C42F2FF}" type="presOf" srcId="{926CDBB8-8CDF-4653-ABA9-DA2D9069A3A2}" destId="{D12332D6-91EE-42F9-BEBD-BE538E5E6ADF}" srcOrd="0" destOrd="0" presId="urn:microsoft.com/office/officeart/2005/8/layout/vProcess5"/>
    <dgm:cxn modelId="{6FE52406-011D-49CE-ADD1-20E1EF201886}" type="presOf" srcId="{75975E57-0B3C-4C0C-960F-D43298D69137}" destId="{389B4682-5E63-4088-BEA9-CD7C19CEFAD9}" srcOrd="0" destOrd="0" presId="urn:microsoft.com/office/officeart/2005/8/layout/vProcess5"/>
    <dgm:cxn modelId="{BBA00B7D-0799-4B91-8804-C9BE3B880BC3}" type="presParOf" srcId="{45E2AB10-014B-472F-B141-A61B3DB6B96B}" destId="{671DD29E-D223-4246-B2BB-B6560F6FC294}" srcOrd="0" destOrd="0" presId="urn:microsoft.com/office/officeart/2005/8/layout/vProcess5"/>
    <dgm:cxn modelId="{56022830-A9E1-41E2-8FEF-26ED8D69492B}" type="presParOf" srcId="{45E2AB10-014B-472F-B141-A61B3DB6B96B}" destId="{8AD8DF70-2E9F-40A5-99D6-2A0E0F02F811}" srcOrd="1" destOrd="0" presId="urn:microsoft.com/office/officeart/2005/8/layout/vProcess5"/>
    <dgm:cxn modelId="{C35BDCA8-165E-4423-89BD-C642942573A3}" type="presParOf" srcId="{45E2AB10-014B-472F-B141-A61B3DB6B96B}" destId="{389B4682-5E63-4088-BEA9-CD7C19CEFAD9}" srcOrd="2" destOrd="0" presId="urn:microsoft.com/office/officeart/2005/8/layout/vProcess5"/>
    <dgm:cxn modelId="{2372C85E-DA71-4BCE-81DE-2C94F2208763}" type="presParOf" srcId="{45E2AB10-014B-472F-B141-A61B3DB6B96B}" destId="{D12332D6-91EE-42F9-BEBD-BE538E5E6ADF}" srcOrd="3" destOrd="0" presId="urn:microsoft.com/office/officeart/2005/8/layout/vProcess5"/>
    <dgm:cxn modelId="{AB6B2F49-1F98-49E4-89B0-13ECA4A84CB3}" type="presParOf" srcId="{45E2AB10-014B-472F-B141-A61B3DB6B96B}" destId="{61FAC2E7-4F36-4ADC-B499-F6D62AC00216}" srcOrd="4" destOrd="0" presId="urn:microsoft.com/office/officeart/2005/8/layout/vProcess5"/>
    <dgm:cxn modelId="{3A81EABD-1C46-4761-ADB9-40B664A41F92}" type="presParOf" srcId="{45E2AB10-014B-472F-B141-A61B3DB6B96B}" destId="{7F529F26-E896-482C-BBD7-9048CF40FAEF}" srcOrd="5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621A0B2-E25F-4AB3-A20C-C695DD99E8F2}" type="doc">
      <dgm:prSet loTypeId="urn:microsoft.com/office/officeart/2005/8/layout/b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A6D3558-68C9-4FA3-A613-623631BE6C72}">
      <dgm:prSet phldrT="[Text]" custT="1"/>
      <dgm:spPr/>
      <dgm:t>
        <a:bodyPr/>
        <a:lstStyle/>
        <a:p>
          <a:r>
            <a:rPr lang="en-US" sz="2400" dirty="0" err="1" smtClean="0">
              <a:latin typeface="Cambria" pitchFamily="18" charset="0"/>
            </a:rPr>
            <a:t>Aktivitas</a:t>
          </a:r>
          <a:r>
            <a:rPr lang="en-US" sz="2400" dirty="0" smtClean="0">
              <a:latin typeface="Cambria" pitchFamily="18" charset="0"/>
            </a:rPr>
            <a:t> </a:t>
          </a:r>
          <a:r>
            <a:rPr lang="en-US" sz="2400" dirty="0" err="1" smtClean="0">
              <a:latin typeface="Cambria" pitchFamily="18" charset="0"/>
            </a:rPr>
            <a:t>Belajar</a:t>
          </a:r>
          <a:r>
            <a:rPr lang="en-US" sz="2400" dirty="0" smtClean="0">
              <a:latin typeface="Cambria" pitchFamily="18" charset="0"/>
            </a:rPr>
            <a:t> MHS</a:t>
          </a:r>
          <a:endParaRPr lang="en-US" sz="2400" dirty="0"/>
        </a:p>
      </dgm:t>
    </dgm:pt>
    <dgm:pt modelId="{5210D6F7-3671-4156-8E59-F76EF93DA4E1}" type="parTrans" cxnId="{9F111AE7-CA1A-4EEB-BFCB-12528118D08C}">
      <dgm:prSet/>
      <dgm:spPr/>
      <dgm:t>
        <a:bodyPr/>
        <a:lstStyle/>
        <a:p>
          <a:endParaRPr lang="en-US"/>
        </a:p>
      </dgm:t>
    </dgm:pt>
    <dgm:pt modelId="{88DD6BCD-C6E7-4ADF-8A1E-2270EC984217}" type="sibTrans" cxnId="{9F111AE7-CA1A-4EEB-BFCB-12528118D08C}">
      <dgm:prSet/>
      <dgm:spPr/>
      <dgm:t>
        <a:bodyPr/>
        <a:lstStyle/>
        <a:p>
          <a:endParaRPr lang="en-US"/>
        </a:p>
      </dgm:t>
    </dgm:pt>
    <dgm:pt modelId="{759ED9D2-508F-417C-B6C2-8AC75DAF127A}">
      <dgm:prSet phldrT="[Text]" custT="1"/>
      <dgm:spPr/>
      <dgm:t>
        <a:bodyPr/>
        <a:lstStyle/>
        <a:p>
          <a:pPr algn="l"/>
          <a:r>
            <a:rPr lang="en-US" sz="1400" b="1" smtClean="0">
              <a:latin typeface="Cambria" pitchFamily="18" charset="0"/>
            </a:rPr>
            <a:t>Kelompok Terdiri dari 3-7 Mhs. dari kemampuan yang beragam,</a:t>
          </a:r>
        </a:p>
        <a:p>
          <a:pPr algn="l"/>
          <a:r>
            <a:rPr lang="en-US" sz="1400" b="1" smtClean="0">
              <a:latin typeface="Cambria" pitchFamily="18" charset="0"/>
            </a:rPr>
            <a:t>Melakukan koordinasi dlm kelompok,</a:t>
          </a:r>
        </a:p>
        <a:p>
          <a:pPr algn="l"/>
          <a:r>
            <a:rPr lang="en-US" sz="1400" b="1" smtClean="0">
              <a:latin typeface="Cambria" pitchFamily="18" charset="0"/>
            </a:rPr>
            <a:t>Membahas &amp; menyimpulkan masalah / tugas yang diberikan dosen secara berkelompok.</a:t>
          </a:r>
        </a:p>
        <a:p>
          <a:pPr algn="l"/>
          <a:r>
            <a:rPr lang="en-US" sz="1400" b="1" smtClean="0">
              <a:latin typeface="Cambria" pitchFamily="18" charset="0"/>
            </a:rPr>
            <a:t>Menjalankan</a:t>
          </a:r>
          <a:r>
            <a:rPr lang="en-US" sz="1400" b="1" baseline="0" smtClean="0">
              <a:latin typeface="Cambria" pitchFamily="18" charset="0"/>
            </a:rPr>
            <a:t> tugas pembelajaran yang telah diberikan oleh dosen,</a:t>
          </a:r>
        </a:p>
        <a:p>
          <a:pPr algn="l" rtl="0"/>
          <a:r>
            <a:rPr lang="en-US" sz="1400" b="1" smtClean="0">
              <a:latin typeface="Cambria" pitchFamily="18" charset="0"/>
            </a:rPr>
            <a:t>Mempresentasikan hasil belajar di kelas atau dihadapan</a:t>
          </a:r>
          <a:r>
            <a:rPr lang="en-US" sz="1400" b="1" baseline="0" smtClean="0">
              <a:latin typeface="Cambria" pitchFamily="18" charset="0"/>
            </a:rPr>
            <a:t> dosen.</a:t>
          </a:r>
          <a:endParaRPr lang="en-US" sz="1400" dirty="0"/>
        </a:p>
      </dgm:t>
    </dgm:pt>
    <dgm:pt modelId="{2C04538E-1765-4E4D-936D-1688ED06A27E}" type="parTrans" cxnId="{B29CF5EA-BDBD-4E94-B9E9-1738F0622B46}">
      <dgm:prSet/>
      <dgm:spPr/>
      <dgm:t>
        <a:bodyPr/>
        <a:lstStyle/>
        <a:p>
          <a:endParaRPr lang="en-US"/>
        </a:p>
      </dgm:t>
    </dgm:pt>
    <dgm:pt modelId="{66DF5CD6-9FEB-4C22-B8C6-17C313B6237F}" type="sibTrans" cxnId="{B29CF5EA-BDBD-4E94-B9E9-1738F0622B46}">
      <dgm:prSet/>
      <dgm:spPr/>
      <dgm:t>
        <a:bodyPr/>
        <a:lstStyle/>
        <a:p>
          <a:endParaRPr lang="en-US"/>
        </a:p>
      </dgm:t>
    </dgm:pt>
    <dgm:pt modelId="{5187B5CE-6760-4DDD-AF51-949FB08A01A1}">
      <dgm:prSet phldrT="[Text]" custT="1"/>
      <dgm:spPr/>
      <dgm:t>
        <a:bodyPr/>
        <a:lstStyle/>
        <a:p>
          <a:r>
            <a:rPr lang="en-US" sz="2400" dirty="0" err="1" smtClean="0">
              <a:latin typeface="Cambria" pitchFamily="18" charset="0"/>
            </a:rPr>
            <a:t>Kemampuan</a:t>
          </a:r>
          <a:r>
            <a:rPr lang="en-US" sz="2400" dirty="0" smtClean="0">
              <a:latin typeface="Cambria" pitchFamily="18" charset="0"/>
            </a:rPr>
            <a:t> yang</a:t>
          </a:r>
          <a:r>
            <a:rPr lang="en-US" sz="2400" baseline="0" dirty="0" smtClean="0">
              <a:latin typeface="Cambria" pitchFamily="18" charset="0"/>
            </a:rPr>
            <a:t> </a:t>
          </a:r>
          <a:r>
            <a:rPr lang="en-US" sz="2400" baseline="0" dirty="0" err="1" smtClean="0">
              <a:latin typeface="Cambria" pitchFamily="18" charset="0"/>
            </a:rPr>
            <a:t>Diperoleh</a:t>
          </a:r>
          <a:r>
            <a:rPr lang="en-US" sz="2400" baseline="0" dirty="0" smtClean="0">
              <a:latin typeface="Cambria" pitchFamily="18" charset="0"/>
            </a:rPr>
            <a:t> MHS</a:t>
          </a:r>
          <a:endParaRPr lang="en-US" sz="2400" dirty="0"/>
        </a:p>
      </dgm:t>
    </dgm:pt>
    <dgm:pt modelId="{5AA502D1-74CD-466C-93DE-742B4D280CA9}" type="parTrans" cxnId="{9DC0AF1E-0876-4944-9ABF-B4500F78CF84}">
      <dgm:prSet/>
      <dgm:spPr/>
      <dgm:t>
        <a:bodyPr/>
        <a:lstStyle/>
        <a:p>
          <a:endParaRPr lang="en-US"/>
        </a:p>
      </dgm:t>
    </dgm:pt>
    <dgm:pt modelId="{C9008EE4-59C5-435A-96AE-E109FF5EDE1F}" type="sibTrans" cxnId="{9DC0AF1E-0876-4944-9ABF-B4500F78CF84}">
      <dgm:prSet/>
      <dgm:spPr/>
      <dgm:t>
        <a:bodyPr/>
        <a:lstStyle/>
        <a:p>
          <a:endParaRPr lang="en-US"/>
        </a:p>
      </dgm:t>
    </dgm:pt>
    <dgm:pt modelId="{A6B4FAA0-D556-4B37-AC03-CAA238A29ABC}">
      <dgm:prSet phldrT="[Text]" custT="1"/>
      <dgm:spPr/>
      <dgm:t>
        <a:bodyPr/>
        <a:lstStyle/>
        <a:p>
          <a:pPr algn="l"/>
          <a:r>
            <a:rPr lang="en-US" sz="1600" b="1" smtClean="0">
              <a:latin typeface="Cambria" pitchFamily="18" charset="0"/>
              <a:ea typeface="+mn-ea"/>
              <a:cs typeface="+mn-cs"/>
            </a:rPr>
            <a:t>Kemampuan kerjasama dalam tim, Rasa tanggung jawab dalam tim, Komunikasi, Leadership, Kebersamaan,</a:t>
          </a:r>
        </a:p>
        <a:p>
          <a:pPr algn="l"/>
          <a:r>
            <a:rPr lang="en-US" sz="1600" b="1" smtClean="0">
              <a:latin typeface="Cambria" pitchFamily="18" charset="0"/>
              <a:ea typeface="+mn-ea"/>
              <a:cs typeface="+mn-cs"/>
            </a:rPr>
            <a:t>Toleransi, Saling menghargai, Penyelesaian masalah bersama, Ketrampilan</a:t>
          </a:r>
          <a:r>
            <a:rPr lang="en-US" sz="1600" b="1" baseline="0" smtClean="0">
              <a:latin typeface="Cambria" pitchFamily="18" charset="0"/>
              <a:ea typeface="+mn-ea"/>
              <a:cs typeface="+mn-cs"/>
            </a:rPr>
            <a:t> sosial.</a:t>
          </a:r>
          <a:endParaRPr lang="en-US" sz="1600" dirty="0"/>
        </a:p>
      </dgm:t>
    </dgm:pt>
    <dgm:pt modelId="{BBB40B2F-9B1F-4E19-85F5-2278E38C1E87}" type="parTrans" cxnId="{746F7D7E-5F5D-49A9-BE3D-F44D6FD0DAD8}">
      <dgm:prSet/>
      <dgm:spPr/>
      <dgm:t>
        <a:bodyPr/>
        <a:lstStyle/>
        <a:p>
          <a:endParaRPr lang="en-US"/>
        </a:p>
      </dgm:t>
    </dgm:pt>
    <dgm:pt modelId="{7E261E5B-E71B-4523-9A50-55FF4D1845A9}" type="sibTrans" cxnId="{746F7D7E-5F5D-49A9-BE3D-F44D6FD0DAD8}">
      <dgm:prSet/>
      <dgm:spPr/>
      <dgm:t>
        <a:bodyPr/>
        <a:lstStyle/>
        <a:p>
          <a:endParaRPr lang="en-US"/>
        </a:p>
      </dgm:t>
    </dgm:pt>
    <dgm:pt modelId="{A16EE372-A7E8-4E3B-A7DE-E5ABD1094B25}">
      <dgm:prSet phldrT="[Text]" custT="1"/>
      <dgm:spPr/>
      <dgm:t>
        <a:bodyPr/>
        <a:lstStyle/>
        <a:p>
          <a:r>
            <a:rPr lang="en-US" sz="2000" dirty="0" err="1" smtClean="0">
              <a:latin typeface="Cambria" pitchFamily="18" charset="0"/>
            </a:rPr>
            <a:t>Aktivitas</a:t>
          </a:r>
          <a:r>
            <a:rPr lang="en-US" sz="2000" dirty="0" smtClean="0">
              <a:latin typeface="Cambria" pitchFamily="18" charset="0"/>
            </a:rPr>
            <a:t> </a:t>
          </a:r>
          <a:r>
            <a:rPr lang="en-US" sz="2000" dirty="0" err="1" smtClean="0">
              <a:latin typeface="Cambria" pitchFamily="18" charset="0"/>
            </a:rPr>
            <a:t>Dosen</a:t>
          </a:r>
          <a:endParaRPr lang="en-US" sz="2000" dirty="0"/>
        </a:p>
      </dgm:t>
    </dgm:pt>
    <dgm:pt modelId="{942D4EB8-9B18-4838-A598-A9E087FBA848}" type="parTrans" cxnId="{A0B27C18-D894-408A-830E-61BE4D5EC140}">
      <dgm:prSet/>
      <dgm:spPr/>
      <dgm:t>
        <a:bodyPr/>
        <a:lstStyle/>
        <a:p>
          <a:endParaRPr lang="en-US"/>
        </a:p>
      </dgm:t>
    </dgm:pt>
    <dgm:pt modelId="{9A039B19-0F60-4A4D-8857-27ECD9B55F0A}" type="sibTrans" cxnId="{A0B27C18-D894-408A-830E-61BE4D5EC140}">
      <dgm:prSet/>
      <dgm:spPr/>
      <dgm:t>
        <a:bodyPr/>
        <a:lstStyle/>
        <a:p>
          <a:endParaRPr lang="en-US"/>
        </a:p>
      </dgm:t>
    </dgm:pt>
    <dgm:pt modelId="{4DF92E82-4578-431F-ACFA-BC5322E21836}">
      <dgm:prSet phldrT="[Text]" custT="1"/>
      <dgm:spPr/>
      <dgm:t>
        <a:bodyPr/>
        <a:lstStyle/>
        <a:p>
          <a:pPr algn="l"/>
          <a:r>
            <a:rPr lang="en-US" sz="1400" b="1" smtClean="0">
              <a:latin typeface="Cambria" pitchFamily="18" charset="0"/>
            </a:rPr>
            <a:t>Merancang dan memonitor proses belajar mahasiswa.</a:t>
          </a:r>
        </a:p>
        <a:p>
          <a:pPr algn="l"/>
          <a:r>
            <a:rPr lang="en-US" sz="1400" b="1" smtClean="0">
              <a:latin typeface="Cambria" pitchFamily="18" charset="0"/>
            </a:rPr>
            <a:t>Menyiapkan kasus / masalah untuk diselesaikan mahasiswa secara berkelompok.</a:t>
          </a:r>
        </a:p>
        <a:p>
          <a:pPr algn="l"/>
          <a:r>
            <a:rPr lang="en-US" sz="1400" b="1" smtClean="0">
              <a:latin typeface="Cambria" pitchFamily="18" charset="0"/>
            </a:rPr>
            <a:t>Menentukan tujuan akhir pembelajaran,</a:t>
          </a:r>
        </a:p>
        <a:p>
          <a:pPr algn="l"/>
          <a:r>
            <a:rPr lang="en-US" sz="1400" b="1" smtClean="0">
              <a:latin typeface="Cambria" pitchFamily="18" charset="0"/>
            </a:rPr>
            <a:t>Memberikan arahan dan bimbingan,</a:t>
          </a:r>
        </a:p>
        <a:p>
          <a:pPr algn="l"/>
          <a:r>
            <a:rPr lang="en-US" sz="1400" b="1" smtClean="0">
              <a:latin typeface="Cambria" pitchFamily="18" charset="0"/>
            </a:rPr>
            <a:t>Melakukan evaluasi terhadap kinerja masing-masing Mhs. dalam tim</a:t>
          </a:r>
          <a:endParaRPr lang="en-US" sz="1400" dirty="0"/>
        </a:p>
      </dgm:t>
    </dgm:pt>
    <dgm:pt modelId="{01808440-1D88-4FA7-8A44-676E30981588}" type="parTrans" cxnId="{5D3590C7-B380-42FD-B29E-795260AF3D68}">
      <dgm:prSet/>
      <dgm:spPr/>
      <dgm:t>
        <a:bodyPr/>
        <a:lstStyle/>
        <a:p>
          <a:endParaRPr lang="en-US"/>
        </a:p>
      </dgm:t>
    </dgm:pt>
    <dgm:pt modelId="{150F3E4A-6D05-4771-AE83-507180E3564E}" type="sibTrans" cxnId="{5D3590C7-B380-42FD-B29E-795260AF3D68}">
      <dgm:prSet/>
      <dgm:spPr/>
      <dgm:t>
        <a:bodyPr/>
        <a:lstStyle/>
        <a:p>
          <a:endParaRPr lang="en-US"/>
        </a:p>
      </dgm:t>
    </dgm:pt>
    <dgm:pt modelId="{3DEAF355-B878-4BC7-B69E-70446BA1DD64}" type="pres">
      <dgm:prSet presAssocID="{3621A0B2-E25F-4AB3-A20C-C695DD99E8F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3811C6E4-94ED-43DB-A17A-36CA2D6A0E44}" type="pres">
      <dgm:prSet presAssocID="{1A6D3558-68C9-4FA3-A613-623631BE6C72}" presName="node" presStyleLbl="node1" presStyleIdx="0" presStyleCnt="6" custScaleX="629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DC8D4-66AC-4205-B054-AE2CCF12F5A6}" type="pres">
      <dgm:prSet presAssocID="{88DD6BCD-C6E7-4ADF-8A1E-2270EC984217}" presName="sibTrans" presStyleLbl="sibTrans1D1" presStyleIdx="0" presStyleCnt="5"/>
      <dgm:spPr/>
      <dgm:t>
        <a:bodyPr/>
        <a:lstStyle/>
        <a:p>
          <a:endParaRPr lang="id-ID"/>
        </a:p>
      </dgm:t>
    </dgm:pt>
    <dgm:pt modelId="{B73DE6DE-27D9-4D4D-BAED-7E40BD26F262}" type="pres">
      <dgm:prSet presAssocID="{88DD6BCD-C6E7-4ADF-8A1E-2270EC984217}" presName="connectorText" presStyleLbl="sibTrans1D1" presStyleIdx="0" presStyleCnt="5"/>
      <dgm:spPr/>
      <dgm:t>
        <a:bodyPr/>
        <a:lstStyle/>
        <a:p>
          <a:endParaRPr lang="id-ID"/>
        </a:p>
      </dgm:t>
    </dgm:pt>
    <dgm:pt modelId="{D818F2BF-D4E8-4377-938E-3147962A4255}" type="pres">
      <dgm:prSet presAssocID="{759ED9D2-508F-417C-B6C2-8AC75DAF127A}" presName="node" presStyleLbl="node1" presStyleIdx="1" presStyleCnt="6" custScaleX="168621" custScaleY="1360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76FB5B-653D-4797-856C-21343A1747F2}" type="pres">
      <dgm:prSet presAssocID="{66DF5CD6-9FEB-4C22-B8C6-17C313B6237F}" presName="sibTrans" presStyleLbl="sibTrans1D1" presStyleIdx="1" presStyleCnt="5"/>
      <dgm:spPr/>
      <dgm:t>
        <a:bodyPr/>
        <a:lstStyle/>
        <a:p>
          <a:endParaRPr lang="id-ID"/>
        </a:p>
      </dgm:t>
    </dgm:pt>
    <dgm:pt modelId="{AA01DAEC-4404-4EE9-B334-E474AABB1454}" type="pres">
      <dgm:prSet presAssocID="{66DF5CD6-9FEB-4C22-B8C6-17C313B6237F}" presName="connectorText" presStyleLbl="sibTrans1D1" presStyleIdx="1" presStyleCnt="5"/>
      <dgm:spPr/>
      <dgm:t>
        <a:bodyPr/>
        <a:lstStyle/>
        <a:p>
          <a:endParaRPr lang="id-ID"/>
        </a:p>
      </dgm:t>
    </dgm:pt>
    <dgm:pt modelId="{B0CAA8E6-79D4-4C89-AB55-8269371B4611}" type="pres">
      <dgm:prSet presAssocID="{5187B5CE-6760-4DDD-AF51-949FB08A01A1}" presName="node" presStyleLbl="node1" presStyleIdx="2" presStyleCnt="6" custScaleX="1044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5A4754-3802-4B11-BB6E-2D5E704DA5E4}" type="pres">
      <dgm:prSet presAssocID="{C9008EE4-59C5-435A-96AE-E109FF5EDE1F}" presName="sibTrans" presStyleLbl="sibTrans1D1" presStyleIdx="2" presStyleCnt="5"/>
      <dgm:spPr/>
      <dgm:t>
        <a:bodyPr/>
        <a:lstStyle/>
        <a:p>
          <a:endParaRPr lang="id-ID"/>
        </a:p>
      </dgm:t>
    </dgm:pt>
    <dgm:pt modelId="{DBCEBE6B-6166-4496-9E64-A551BA487DB7}" type="pres">
      <dgm:prSet presAssocID="{C9008EE4-59C5-435A-96AE-E109FF5EDE1F}" presName="connectorText" presStyleLbl="sibTrans1D1" presStyleIdx="2" presStyleCnt="5"/>
      <dgm:spPr/>
      <dgm:t>
        <a:bodyPr/>
        <a:lstStyle/>
        <a:p>
          <a:endParaRPr lang="id-ID"/>
        </a:p>
      </dgm:t>
    </dgm:pt>
    <dgm:pt modelId="{63F707A3-37CE-4E9F-8E56-33F92B864ECA}" type="pres">
      <dgm:prSet presAssocID="{A6B4FAA0-D556-4B37-AC03-CAA238A29ABC}" presName="node" presStyleLbl="node1" presStyleIdx="3" presStyleCnt="6" custScaleX="134273" custScaleY="1278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A22E27-91E7-4D3B-82AB-B6D6EEE2FCF0}" type="pres">
      <dgm:prSet presAssocID="{7E261E5B-E71B-4523-9A50-55FF4D1845A9}" presName="sibTrans" presStyleLbl="sibTrans1D1" presStyleIdx="3" presStyleCnt="5"/>
      <dgm:spPr/>
      <dgm:t>
        <a:bodyPr/>
        <a:lstStyle/>
        <a:p>
          <a:endParaRPr lang="id-ID"/>
        </a:p>
      </dgm:t>
    </dgm:pt>
    <dgm:pt modelId="{4A2805EF-E83C-4DDB-B9EA-2907F1E11D8C}" type="pres">
      <dgm:prSet presAssocID="{7E261E5B-E71B-4523-9A50-55FF4D1845A9}" presName="connectorText" presStyleLbl="sibTrans1D1" presStyleIdx="3" presStyleCnt="5"/>
      <dgm:spPr/>
      <dgm:t>
        <a:bodyPr/>
        <a:lstStyle/>
        <a:p>
          <a:endParaRPr lang="id-ID"/>
        </a:p>
      </dgm:t>
    </dgm:pt>
    <dgm:pt modelId="{B7134916-E775-4EF2-85E1-683797719453}" type="pres">
      <dgm:prSet presAssocID="{A16EE372-A7E8-4E3B-A7DE-E5ABD1094B25}" presName="node" presStyleLbl="node1" presStyleIdx="4" presStyleCnt="6" custScaleX="467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7542BA-D9DA-4061-9272-9032B8230D8C}" type="pres">
      <dgm:prSet presAssocID="{9A039B19-0F60-4A4D-8857-27ECD9B55F0A}" presName="sibTrans" presStyleLbl="sibTrans1D1" presStyleIdx="4" presStyleCnt="5"/>
      <dgm:spPr/>
      <dgm:t>
        <a:bodyPr/>
        <a:lstStyle/>
        <a:p>
          <a:endParaRPr lang="id-ID"/>
        </a:p>
      </dgm:t>
    </dgm:pt>
    <dgm:pt modelId="{F01BAE1B-40C3-4B43-B564-503F2C96DEE6}" type="pres">
      <dgm:prSet presAssocID="{9A039B19-0F60-4A4D-8857-27ECD9B55F0A}" presName="connectorText" presStyleLbl="sibTrans1D1" presStyleIdx="4" presStyleCnt="5"/>
      <dgm:spPr/>
      <dgm:t>
        <a:bodyPr/>
        <a:lstStyle/>
        <a:p>
          <a:endParaRPr lang="id-ID"/>
        </a:p>
      </dgm:t>
    </dgm:pt>
    <dgm:pt modelId="{BEFC245C-A628-4517-8B9B-EF2A686F4D03}" type="pres">
      <dgm:prSet presAssocID="{4DF92E82-4578-431F-ACFA-BC5322E21836}" presName="node" presStyleLbl="node1" presStyleIdx="5" presStyleCnt="6" custScaleX="162209" custScaleY="1368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C0AF1E-0876-4944-9ABF-B4500F78CF84}" srcId="{3621A0B2-E25F-4AB3-A20C-C695DD99E8F2}" destId="{5187B5CE-6760-4DDD-AF51-949FB08A01A1}" srcOrd="2" destOrd="0" parTransId="{5AA502D1-74CD-466C-93DE-742B4D280CA9}" sibTransId="{C9008EE4-59C5-435A-96AE-E109FF5EDE1F}"/>
    <dgm:cxn modelId="{A0B27C18-D894-408A-830E-61BE4D5EC140}" srcId="{3621A0B2-E25F-4AB3-A20C-C695DD99E8F2}" destId="{A16EE372-A7E8-4E3B-A7DE-E5ABD1094B25}" srcOrd="4" destOrd="0" parTransId="{942D4EB8-9B18-4838-A598-A9E087FBA848}" sibTransId="{9A039B19-0F60-4A4D-8857-27ECD9B55F0A}"/>
    <dgm:cxn modelId="{B29CF5EA-BDBD-4E94-B9E9-1738F0622B46}" srcId="{3621A0B2-E25F-4AB3-A20C-C695DD99E8F2}" destId="{759ED9D2-508F-417C-B6C2-8AC75DAF127A}" srcOrd="1" destOrd="0" parTransId="{2C04538E-1765-4E4D-936D-1688ED06A27E}" sibTransId="{66DF5CD6-9FEB-4C22-B8C6-17C313B6237F}"/>
    <dgm:cxn modelId="{813D3A21-50B2-4919-843C-0995A1A4B022}" type="presOf" srcId="{66DF5CD6-9FEB-4C22-B8C6-17C313B6237F}" destId="{AA01DAEC-4404-4EE9-B334-E474AABB1454}" srcOrd="1" destOrd="0" presId="urn:microsoft.com/office/officeart/2005/8/layout/bProcess3"/>
    <dgm:cxn modelId="{1623383E-638C-4673-819E-6487548321C0}" type="presOf" srcId="{759ED9D2-508F-417C-B6C2-8AC75DAF127A}" destId="{D818F2BF-D4E8-4377-938E-3147962A4255}" srcOrd="0" destOrd="0" presId="urn:microsoft.com/office/officeart/2005/8/layout/bProcess3"/>
    <dgm:cxn modelId="{F4BDE052-98CC-4FCC-8CA7-9116B0FAF197}" type="presOf" srcId="{88DD6BCD-C6E7-4ADF-8A1E-2270EC984217}" destId="{B73DE6DE-27D9-4D4D-BAED-7E40BD26F262}" srcOrd="1" destOrd="0" presId="urn:microsoft.com/office/officeart/2005/8/layout/bProcess3"/>
    <dgm:cxn modelId="{746F7D7E-5F5D-49A9-BE3D-F44D6FD0DAD8}" srcId="{3621A0B2-E25F-4AB3-A20C-C695DD99E8F2}" destId="{A6B4FAA0-D556-4B37-AC03-CAA238A29ABC}" srcOrd="3" destOrd="0" parTransId="{BBB40B2F-9B1F-4E19-85F5-2278E38C1E87}" sibTransId="{7E261E5B-E71B-4523-9A50-55FF4D1845A9}"/>
    <dgm:cxn modelId="{2A6CFA0B-A26B-4221-B0AC-ABF71CF639EE}" type="presOf" srcId="{7E261E5B-E71B-4523-9A50-55FF4D1845A9}" destId="{7BA22E27-91E7-4D3B-82AB-B6D6EEE2FCF0}" srcOrd="0" destOrd="0" presId="urn:microsoft.com/office/officeart/2005/8/layout/bProcess3"/>
    <dgm:cxn modelId="{C4B5F4BF-7670-4047-9F44-CD7BD4C9BF52}" type="presOf" srcId="{4DF92E82-4578-431F-ACFA-BC5322E21836}" destId="{BEFC245C-A628-4517-8B9B-EF2A686F4D03}" srcOrd="0" destOrd="0" presId="urn:microsoft.com/office/officeart/2005/8/layout/bProcess3"/>
    <dgm:cxn modelId="{74E5C386-1DCE-4205-A18C-B32EAB5868F8}" type="presOf" srcId="{C9008EE4-59C5-435A-96AE-E109FF5EDE1F}" destId="{DBCEBE6B-6166-4496-9E64-A551BA487DB7}" srcOrd="1" destOrd="0" presId="urn:microsoft.com/office/officeart/2005/8/layout/bProcess3"/>
    <dgm:cxn modelId="{C9C4CB3C-174A-4497-AD4F-EE899C433DC6}" type="presOf" srcId="{88DD6BCD-C6E7-4ADF-8A1E-2270EC984217}" destId="{14DDC8D4-66AC-4205-B054-AE2CCF12F5A6}" srcOrd="0" destOrd="0" presId="urn:microsoft.com/office/officeart/2005/8/layout/bProcess3"/>
    <dgm:cxn modelId="{1CF1A8E8-4167-46B9-8E99-781A3BA8515C}" type="presOf" srcId="{C9008EE4-59C5-435A-96AE-E109FF5EDE1F}" destId="{6E5A4754-3802-4B11-BB6E-2D5E704DA5E4}" srcOrd="0" destOrd="0" presId="urn:microsoft.com/office/officeart/2005/8/layout/bProcess3"/>
    <dgm:cxn modelId="{D7CC678D-17D0-429A-BE48-A46B148EF5F2}" type="presOf" srcId="{7E261E5B-E71B-4523-9A50-55FF4D1845A9}" destId="{4A2805EF-E83C-4DDB-B9EA-2907F1E11D8C}" srcOrd="1" destOrd="0" presId="urn:microsoft.com/office/officeart/2005/8/layout/bProcess3"/>
    <dgm:cxn modelId="{9F111AE7-CA1A-4EEB-BFCB-12528118D08C}" srcId="{3621A0B2-E25F-4AB3-A20C-C695DD99E8F2}" destId="{1A6D3558-68C9-4FA3-A613-623631BE6C72}" srcOrd="0" destOrd="0" parTransId="{5210D6F7-3671-4156-8E59-F76EF93DA4E1}" sibTransId="{88DD6BCD-C6E7-4ADF-8A1E-2270EC984217}"/>
    <dgm:cxn modelId="{D5CAB592-4EB1-4C93-A172-AC0A5964F31E}" type="presOf" srcId="{A16EE372-A7E8-4E3B-A7DE-E5ABD1094B25}" destId="{B7134916-E775-4EF2-85E1-683797719453}" srcOrd="0" destOrd="0" presId="urn:microsoft.com/office/officeart/2005/8/layout/bProcess3"/>
    <dgm:cxn modelId="{17CCAC15-7733-44DB-825D-6DBE42B963B2}" type="presOf" srcId="{3621A0B2-E25F-4AB3-A20C-C695DD99E8F2}" destId="{3DEAF355-B878-4BC7-B69E-70446BA1DD64}" srcOrd="0" destOrd="0" presId="urn:microsoft.com/office/officeart/2005/8/layout/bProcess3"/>
    <dgm:cxn modelId="{31008B54-E96C-4EC4-AB99-0F857CD319D6}" type="presOf" srcId="{1A6D3558-68C9-4FA3-A613-623631BE6C72}" destId="{3811C6E4-94ED-43DB-A17A-36CA2D6A0E44}" srcOrd="0" destOrd="0" presId="urn:microsoft.com/office/officeart/2005/8/layout/bProcess3"/>
    <dgm:cxn modelId="{5D3590C7-B380-42FD-B29E-795260AF3D68}" srcId="{3621A0B2-E25F-4AB3-A20C-C695DD99E8F2}" destId="{4DF92E82-4578-431F-ACFA-BC5322E21836}" srcOrd="5" destOrd="0" parTransId="{01808440-1D88-4FA7-8A44-676E30981588}" sibTransId="{150F3E4A-6D05-4771-AE83-507180E3564E}"/>
    <dgm:cxn modelId="{D340F7C0-E284-482A-8A9A-040A576D6ECB}" type="presOf" srcId="{5187B5CE-6760-4DDD-AF51-949FB08A01A1}" destId="{B0CAA8E6-79D4-4C89-AB55-8269371B4611}" srcOrd="0" destOrd="0" presId="urn:microsoft.com/office/officeart/2005/8/layout/bProcess3"/>
    <dgm:cxn modelId="{100DA35F-83DE-435E-A67C-9196B7FF9402}" type="presOf" srcId="{9A039B19-0F60-4A4D-8857-27ECD9B55F0A}" destId="{F01BAE1B-40C3-4B43-B564-503F2C96DEE6}" srcOrd="1" destOrd="0" presId="urn:microsoft.com/office/officeart/2005/8/layout/bProcess3"/>
    <dgm:cxn modelId="{4EAB35D2-B39D-470C-B062-CA5588A6459D}" type="presOf" srcId="{A6B4FAA0-D556-4B37-AC03-CAA238A29ABC}" destId="{63F707A3-37CE-4E9F-8E56-33F92B864ECA}" srcOrd="0" destOrd="0" presId="urn:microsoft.com/office/officeart/2005/8/layout/bProcess3"/>
    <dgm:cxn modelId="{B3A84FEE-5F3B-4CA9-A3E9-EE17FE2B2B97}" type="presOf" srcId="{66DF5CD6-9FEB-4C22-B8C6-17C313B6237F}" destId="{7476FB5B-653D-4797-856C-21343A1747F2}" srcOrd="0" destOrd="0" presId="urn:microsoft.com/office/officeart/2005/8/layout/bProcess3"/>
    <dgm:cxn modelId="{C394164B-1501-40CC-A20C-26D6A8412E7E}" type="presOf" srcId="{9A039B19-0F60-4A4D-8857-27ECD9B55F0A}" destId="{DE7542BA-D9DA-4061-9272-9032B8230D8C}" srcOrd="0" destOrd="0" presId="urn:microsoft.com/office/officeart/2005/8/layout/bProcess3"/>
    <dgm:cxn modelId="{3C17CE63-E798-4061-84D2-3381925CBF59}" type="presParOf" srcId="{3DEAF355-B878-4BC7-B69E-70446BA1DD64}" destId="{3811C6E4-94ED-43DB-A17A-36CA2D6A0E44}" srcOrd="0" destOrd="0" presId="urn:microsoft.com/office/officeart/2005/8/layout/bProcess3"/>
    <dgm:cxn modelId="{BA3244E7-3D65-4095-A5BD-A36F7747190B}" type="presParOf" srcId="{3DEAF355-B878-4BC7-B69E-70446BA1DD64}" destId="{14DDC8D4-66AC-4205-B054-AE2CCF12F5A6}" srcOrd="1" destOrd="0" presId="urn:microsoft.com/office/officeart/2005/8/layout/bProcess3"/>
    <dgm:cxn modelId="{FC712BFF-8D6E-471A-B475-CBA43802EDAB}" type="presParOf" srcId="{14DDC8D4-66AC-4205-B054-AE2CCF12F5A6}" destId="{B73DE6DE-27D9-4D4D-BAED-7E40BD26F262}" srcOrd="0" destOrd="0" presId="urn:microsoft.com/office/officeart/2005/8/layout/bProcess3"/>
    <dgm:cxn modelId="{5A6ABE85-3A1B-4BF1-B7FB-7C475F826FA8}" type="presParOf" srcId="{3DEAF355-B878-4BC7-B69E-70446BA1DD64}" destId="{D818F2BF-D4E8-4377-938E-3147962A4255}" srcOrd="2" destOrd="0" presId="urn:microsoft.com/office/officeart/2005/8/layout/bProcess3"/>
    <dgm:cxn modelId="{CB06E61F-D085-4F96-8FA2-CC78391D402B}" type="presParOf" srcId="{3DEAF355-B878-4BC7-B69E-70446BA1DD64}" destId="{7476FB5B-653D-4797-856C-21343A1747F2}" srcOrd="3" destOrd="0" presId="urn:microsoft.com/office/officeart/2005/8/layout/bProcess3"/>
    <dgm:cxn modelId="{9795E031-1740-46B2-A108-0C863240DF36}" type="presParOf" srcId="{7476FB5B-653D-4797-856C-21343A1747F2}" destId="{AA01DAEC-4404-4EE9-B334-E474AABB1454}" srcOrd="0" destOrd="0" presId="urn:microsoft.com/office/officeart/2005/8/layout/bProcess3"/>
    <dgm:cxn modelId="{8DEFC455-A1E6-4744-8FFD-D8A0EA17D8D3}" type="presParOf" srcId="{3DEAF355-B878-4BC7-B69E-70446BA1DD64}" destId="{B0CAA8E6-79D4-4C89-AB55-8269371B4611}" srcOrd="4" destOrd="0" presId="urn:microsoft.com/office/officeart/2005/8/layout/bProcess3"/>
    <dgm:cxn modelId="{B71B5C7C-10D3-4BE6-B630-B174A3C714BF}" type="presParOf" srcId="{3DEAF355-B878-4BC7-B69E-70446BA1DD64}" destId="{6E5A4754-3802-4B11-BB6E-2D5E704DA5E4}" srcOrd="5" destOrd="0" presId="urn:microsoft.com/office/officeart/2005/8/layout/bProcess3"/>
    <dgm:cxn modelId="{2E594A73-0A95-4A68-9484-FD050321546A}" type="presParOf" srcId="{6E5A4754-3802-4B11-BB6E-2D5E704DA5E4}" destId="{DBCEBE6B-6166-4496-9E64-A551BA487DB7}" srcOrd="0" destOrd="0" presId="urn:microsoft.com/office/officeart/2005/8/layout/bProcess3"/>
    <dgm:cxn modelId="{39B6B234-7F1B-4C78-813E-2A23BDAB6534}" type="presParOf" srcId="{3DEAF355-B878-4BC7-B69E-70446BA1DD64}" destId="{63F707A3-37CE-4E9F-8E56-33F92B864ECA}" srcOrd="6" destOrd="0" presId="urn:microsoft.com/office/officeart/2005/8/layout/bProcess3"/>
    <dgm:cxn modelId="{B45289FE-FF24-4E81-AD26-B4AD4D9961A1}" type="presParOf" srcId="{3DEAF355-B878-4BC7-B69E-70446BA1DD64}" destId="{7BA22E27-91E7-4D3B-82AB-B6D6EEE2FCF0}" srcOrd="7" destOrd="0" presId="urn:microsoft.com/office/officeart/2005/8/layout/bProcess3"/>
    <dgm:cxn modelId="{0598944E-C11F-45ED-B8C3-482AB25C8201}" type="presParOf" srcId="{7BA22E27-91E7-4D3B-82AB-B6D6EEE2FCF0}" destId="{4A2805EF-E83C-4DDB-B9EA-2907F1E11D8C}" srcOrd="0" destOrd="0" presId="urn:microsoft.com/office/officeart/2005/8/layout/bProcess3"/>
    <dgm:cxn modelId="{B21935C7-8B0A-4390-A955-F72BFC3E12C8}" type="presParOf" srcId="{3DEAF355-B878-4BC7-B69E-70446BA1DD64}" destId="{B7134916-E775-4EF2-85E1-683797719453}" srcOrd="8" destOrd="0" presId="urn:microsoft.com/office/officeart/2005/8/layout/bProcess3"/>
    <dgm:cxn modelId="{0A5885F8-E014-465A-8FC1-5E8F17674B37}" type="presParOf" srcId="{3DEAF355-B878-4BC7-B69E-70446BA1DD64}" destId="{DE7542BA-D9DA-4061-9272-9032B8230D8C}" srcOrd="9" destOrd="0" presId="urn:microsoft.com/office/officeart/2005/8/layout/bProcess3"/>
    <dgm:cxn modelId="{97F9A3AF-A772-4876-B229-6E2ACD4EABB7}" type="presParOf" srcId="{DE7542BA-D9DA-4061-9272-9032B8230D8C}" destId="{F01BAE1B-40C3-4B43-B564-503F2C96DEE6}" srcOrd="0" destOrd="0" presId="urn:microsoft.com/office/officeart/2005/8/layout/bProcess3"/>
    <dgm:cxn modelId="{1F53C38A-3440-4921-8893-035CE90DF7A5}" type="presParOf" srcId="{3DEAF355-B878-4BC7-B69E-70446BA1DD64}" destId="{BEFC245C-A628-4517-8B9B-EF2A686F4D03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C95862A-44CE-46C2-8E0C-3BD034FAF52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E65FCC-D894-4C5A-9202-4C3DA454AB7B}">
      <dgm:prSet phldrT="[Text]" custT="1"/>
      <dgm:spPr/>
      <dgm:t>
        <a:bodyPr/>
        <a:lstStyle/>
        <a:p>
          <a:r>
            <a:rPr lang="sv-SE" sz="2000" b="0" dirty="0" smtClean="0">
              <a:solidFill>
                <a:schemeClr val="tx1"/>
              </a:solidFill>
              <a:latin typeface="Impact" panose="020B0806030902050204" pitchFamily="34" charset="0"/>
            </a:rPr>
            <a:t>Collaborative Learning (CbL)</a:t>
          </a:r>
          <a:endParaRPr lang="en-US" sz="2000" dirty="0"/>
        </a:p>
      </dgm:t>
    </dgm:pt>
    <dgm:pt modelId="{416D5483-780F-482D-9B40-0C9AF0380131}" type="parTrans" cxnId="{EE2BD012-6ED1-4FA0-83E0-B4C14A2FD552}">
      <dgm:prSet/>
      <dgm:spPr/>
      <dgm:t>
        <a:bodyPr/>
        <a:lstStyle/>
        <a:p>
          <a:endParaRPr lang="en-US"/>
        </a:p>
      </dgm:t>
    </dgm:pt>
    <dgm:pt modelId="{36B7B672-AF00-496F-AFCC-C69677E61F67}" type="sibTrans" cxnId="{EE2BD012-6ED1-4FA0-83E0-B4C14A2FD552}">
      <dgm:prSet/>
      <dgm:spPr/>
      <dgm:t>
        <a:bodyPr/>
        <a:lstStyle/>
        <a:p>
          <a:endParaRPr lang="en-US"/>
        </a:p>
      </dgm:t>
    </dgm:pt>
    <dgm:pt modelId="{40EA5F21-965A-45A2-BC2B-5DE91B3059C5}">
      <dgm:prSet phldrT="[Text]" custT="1"/>
      <dgm:spPr/>
      <dgm:t>
        <a:bodyPr/>
        <a:lstStyle/>
        <a:p>
          <a:r>
            <a:rPr lang="en-US" sz="1600" b="1" dirty="0" err="1" smtClean="0"/>
            <a:t>Pengertian</a:t>
          </a:r>
          <a:r>
            <a:rPr lang="en-US" sz="1600" b="1" dirty="0" smtClean="0"/>
            <a:t> Collaborative Learning (</a:t>
          </a:r>
          <a:r>
            <a:rPr lang="en-US" sz="1600" b="1" dirty="0" err="1" smtClean="0"/>
            <a:t>CbL</a:t>
          </a:r>
          <a:r>
            <a:rPr lang="en-US" sz="1600" b="1" dirty="0" smtClean="0"/>
            <a:t>)</a:t>
          </a:r>
          <a:endParaRPr lang="en-US" sz="1600" dirty="0"/>
        </a:p>
      </dgm:t>
    </dgm:pt>
    <dgm:pt modelId="{6EB747B4-8737-4559-A54E-AABA702BADAC}" type="parTrans" cxnId="{835F8EDE-DAEF-447D-9372-C41C33DDD706}">
      <dgm:prSet/>
      <dgm:spPr/>
      <dgm:t>
        <a:bodyPr/>
        <a:lstStyle/>
        <a:p>
          <a:endParaRPr lang="en-US"/>
        </a:p>
      </dgm:t>
    </dgm:pt>
    <dgm:pt modelId="{D150B10C-40AB-4770-8E66-74581C4C613D}" type="sibTrans" cxnId="{835F8EDE-DAEF-447D-9372-C41C33DDD706}">
      <dgm:prSet/>
      <dgm:spPr/>
      <dgm:t>
        <a:bodyPr/>
        <a:lstStyle/>
        <a:p>
          <a:endParaRPr lang="en-US"/>
        </a:p>
      </dgm:t>
    </dgm:pt>
    <dgm:pt modelId="{A5118ECE-0134-4F84-BC0A-392BE33F2947}">
      <dgm:prSet phldrT="[Text]" custT="1"/>
      <dgm:spPr/>
      <dgm:t>
        <a:bodyPr/>
        <a:lstStyle/>
        <a:p>
          <a:pPr algn="just"/>
          <a:r>
            <a:rPr lang="en-US" sz="2000" b="1" dirty="0" err="1" smtClean="0"/>
            <a:t>M</a:t>
          </a:r>
          <a:r>
            <a:rPr lang="en-US" sz="2000" dirty="0" err="1" smtClean="0"/>
            <a:t>etode</a:t>
          </a:r>
          <a:r>
            <a:rPr lang="en-US" sz="2000" dirty="0" smtClean="0"/>
            <a:t> </a:t>
          </a:r>
          <a:r>
            <a:rPr lang="en-US" sz="2000" dirty="0" err="1" smtClean="0"/>
            <a:t>pembelajaran</a:t>
          </a:r>
          <a:r>
            <a:rPr lang="en-US" sz="2000" dirty="0" smtClean="0"/>
            <a:t> </a:t>
          </a:r>
          <a:r>
            <a:rPr lang="en-US" sz="2000" dirty="0" err="1" smtClean="0"/>
            <a:t>dimana</a:t>
          </a:r>
          <a:r>
            <a:rPr lang="en-US" sz="2000" dirty="0" smtClean="0"/>
            <a:t> </a:t>
          </a:r>
          <a:r>
            <a:rPr lang="en-US" sz="2000" dirty="0" err="1" smtClean="0"/>
            <a:t>mahasiswa</a:t>
          </a:r>
          <a:r>
            <a:rPr lang="en-US" sz="2000" dirty="0" smtClean="0"/>
            <a:t> </a:t>
          </a:r>
          <a:r>
            <a:rPr lang="en-US" sz="2000" dirty="0" err="1" smtClean="0"/>
            <a:t>belajar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interkasi</a:t>
          </a:r>
          <a:r>
            <a:rPr lang="en-US" sz="2000" dirty="0" smtClean="0"/>
            <a:t> </a:t>
          </a:r>
          <a:r>
            <a:rPr lang="en-US" sz="2000" dirty="0" err="1" smtClean="0"/>
            <a:t>sosial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kelompok</a:t>
          </a:r>
          <a:r>
            <a:rPr lang="en-US" sz="2000" dirty="0" smtClean="0"/>
            <a:t> </a:t>
          </a:r>
          <a:r>
            <a:rPr lang="en-US" sz="2000" dirty="0" err="1" smtClean="0"/>
            <a:t>kecil</a:t>
          </a:r>
          <a:r>
            <a:rPr lang="en-US" sz="2000" dirty="0" smtClean="0"/>
            <a:t> </a:t>
          </a:r>
          <a:r>
            <a:rPr lang="en-US" sz="2000" dirty="0" err="1" smtClean="0"/>
            <a:t>dalam</a:t>
          </a:r>
          <a:r>
            <a:rPr lang="en-US" sz="2000" dirty="0" smtClean="0"/>
            <a:t> </a:t>
          </a:r>
          <a:r>
            <a:rPr lang="en-US" sz="2000" dirty="0" err="1" smtClean="0"/>
            <a:t>struktur</a:t>
          </a:r>
          <a:r>
            <a:rPr lang="en-US" sz="2000" dirty="0" smtClean="0"/>
            <a:t> </a:t>
          </a:r>
          <a:r>
            <a:rPr lang="en-US" sz="2000" dirty="0" err="1" smtClean="0"/>
            <a:t>kelompok</a:t>
          </a:r>
          <a:r>
            <a:rPr lang="en-US" sz="2000" dirty="0" smtClean="0"/>
            <a:t> yang </a:t>
          </a:r>
          <a:r>
            <a:rPr lang="en-US" sz="2000" dirty="0" err="1" smtClean="0"/>
            <a:t>hiterogen</a:t>
          </a:r>
          <a:r>
            <a:rPr lang="en-US" sz="2000" dirty="0" smtClean="0"/>
            <a:t>, </a:t>
          </a:r>
          <a:r>
            <a:rPr lang="en-US" sz="2000" dirty="0" err="1" smtClean="0"/>
            <a:t>mahasiswa</a:t>
          </a:r>
          <a:r>
            <a:rPr lang="en-US" sz="2000" dirty="0" smtClean="0"/>
            <a:t> </a:t>
          </a:r>
          <a:r>
            <a:rPr lang="en-US" sz="2000" dirty="0" err="1" smtClean="0"/>
            <a:t>saling</a:t>
          </a:r>
          <a:r>
            <a:rPr lang="en-US" sz="2000" dirty="0" smtClean="0"/>
            <a:t> </a:t>
          </a:r>
          <a:r>
            <a:rPr lang="en-US" sz="2000" dirty="0" err="1" smtClean="0"/>
            <a:t>bertukar</a:t>
          </a:r>
          <a:r>
            <a:rPr lang="en-US" sz="2000" dirty="0" smtClean="0"/>
            <a:t> </a:t>
          </a:r>
          <a:r>
            <a:rPr lang="en-US" sz="2000" dirty="0" err="1" smtClean="0"/>
            <a:t>pikiran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perasaan</a:t>
          </a:r>
          <a:r>
            <a:rPr lang="en-US" sz="2000" dirty="0" smtClean="0"/>
            <a:t>, </a:t>
          </a:r>
          <a:r>
            <a:rPr lang="en-US" sz="2000" dirty="0" err="1" smtClean="0"/>
            <a:t>bertanggung</a:t>
          </a:r>
          <a:r>
            <a:rPr lang="en-US" sz="2000" dirty="0" smtClean="0"/>
            <a:t> </a:t>
          </a:r>
          <a:r>
            <a:rPr lang="en-US" sz="2000" dirty="0" err="1" smtClean="0"/>
            <a:t>jawab</a:t>
          </a:r>
          <a:r>
            <a:rPr lang="en-US" sz="2000" dirty="0" smtClean="0"/>
            <a:t> </a:t>
          </a:r>
          <a:r>
            <a:rPr lang="en-US" sz="2000" dirty="0" err="1" smtClean="0"/>
            <a:t>atas</a:t>
          </a:r>
          <a:r>
            <a:rPr lang="en-US" sz="2000" dirty="0" smtClean="0"/>
            <a:t> </a:t>
          </a:r>
          <a:r>
            <a:rPr lang="en-US" sz="2000" dirty="0" err="1" smtClean="0"/>
            <a:t>tindakan</a:t>
          </a:r>
          <a:r>
            <a:rPr lang="en-US" sz="2000" dirty="0" smtClean="0"/>
            <a:t> </a:t>
          </a:r>
          <a:r>
            <a:rPr lang="en-US" sz="2000" dirty="0" err="1" smtClean="0"/>
            <a:t>nya</a:t>
          </a:r>
          <a:r>
            <a:rPr lang="en-US" sz="2000" dirty="0" smtClean="0"/>
            <a:t> </a:t>
          </a:r>
          <a:r>
            <a:rPr lang="en-US" sz="2000" dirty="0" err="1" smtClean="0"/>
            <a:t>masing</a:t>
          </a:r>
          <a:r>
            <a:rPr lang="en-US" sz="2000" dirty="0" smtClean="0"/>
            <a:t>, </a:t>
          </a:r>
          <a:r>
            <a:rPr lang="en-US" sz="2000" dirty="0" err="1" smtClean="0"/>
            <a:t>saling</a:t>
          </a:r>
          <a:r>
            <a:rPr lang="en-US" sz="2000" dirty="0" smtClean="0"/>
            <a:t> </a:t>
          </a:r>
          <a:r>
            <a:rPr lang="en-US" sz="2000" dirty="0" err="1" smtClean="0"/>
            <a:t>menghargai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memberikan</a:t>
          </a:r>
          <a:r>
            <a:rPr lang="en-US" sz="2000" dirty="0" smtClean="0"/>
            <a:t> </a:t>
          </a:r>
          <a:r>
            <a:rPr lang="en-US" sz="2000" dirty="0" err="1" smtClean="0"/>
            <a:t>dukungan</a:t>
          </a:r>
          <a:r>
            <a:rPr lang="en-US" sz="2000" dirty="0" smtClean="0"/>
            <a:t> </a:t>
          </a:r>
          <a:r>
            <a:rPr lang="en-US" sz="2000" dirty="0" err="1" smtClean="0"/>
            <a:t>pada</a:t>
          </a:r>
          <a:r>
            <a:rPr lang="en-US" sz="2000" dirty="0" smtClean="0"/>
            <a:t> </a:t>
          </a:r>
          <a:r>
            <a:rPr lang="en-US" sz="2000" dirty="0" err="1" smtClean="0"/>
            <a:t>kelompoknya</a:t>
          </a:r>
          <a:r>
            <a:rPr lang="en-US" sz="2000" dirty="0" smtClean="0"/>
            <a:t>. </a:t>
          </a:r>
          <a:r>
            <a:rPr lang="en-US" sz="2000" dirty="0" err="1" smtClean="0"/>
            <a:t>CbL</a:t>
          </a:r>
          <a:r>
            <a:rPr lang="en-US" sz="2000" dirty="0" smtClean="0"/>
            <a:t> </a:t>
          </a:r>
          <a:r>
            <a:rPr lang="en-US" sz="2000" dirty="0" err="1" smtClean="0"/>
            <a:t>menekankan</a:t>
          </a:r>
          <a:r>
            <a:rPr lang="en-US" sz="2000" dirty="0" smtClean="0"/>
            <a:t> pd </a:t>
          </a:r>
          <a:r>
            <a:rPr lang="en-US" sz="2000" dirty="0" err="1" smtClean="0"/>
            <a:t>pembelajaran</a:t>
          </a:r>
          <a:r>
            <a:rPr lang="en-US" sz="2000" dirty="0" smtClean="0"/>
            <a:t> </a:t>
          </a:r>
          <a:r>
            <a:rPr lang="en-US" sz="2000" dirty="0" err="1" smtClean="0"/>
            <a:t>bermakna</a:t>
          </a:r>
          <a:r>
            <a:rPr lang="en-US" sz="2000" dirty="0" smtClean="0"/>
            <a:t>, </a:t>
          </a:r>
          <a:r>
            <a:rPr lang="en-US" sz="2000" dirty="0" err="1" smtClean="0"/>
            <a:t>pemecahan</a:t>
          </a:r>
          <a:r>
            <a:rPr lang="en-US" sz="2000" dirty="0" smtClean="0"/>
            <a:t> </a:t>
          </a:r>
          <a:r>
            <a:rPr lang="en-US" sz="2000" dirty="0" err="1" smtClean="0"/>
            <a:t>masalah</a:t>
          </a:r>
          <a:r>
            <a:rPr lang="en-US" sz="2000" dirty="0" smtClean="0"/>
            <a:t>,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pengembangan</a:t>
          </a:r>
          <a:r>
            <a:rPr lang="en-US" sz="2000" dirty="0" smtClean="0"/>
            <a:t> </a:t>
          </a:r>
          <a:r>
            <a:rPr lang="en-US" sz="2000" dirty="0" err="1" smtClean="0"/>
            <a:t>aspek</a:t>
          </a:r>
          <a:r>
            <a:rPr lang="en-US" sz="2000" dirty="0" smtClean="0"/>
            <a:t> </a:t>
          </a:r>
          <a:r>
            <a:rPr lang="en-US" sz="2000" dirty="0" err="1" smtClean="0"/>
            <a:t>sosial</a:t>
          </a:r>
          <a:r>
            <a:rPr lang="en-US" sz="1600" dirty="0" smtClean="0"/>
            <a:t>. </a:t>
          </a:r>
        </a:p>
        <a:p>
          <a:pPr algn="ctr"/>
          <a:r>
            <a:rPr lang="en-US" sz="1200" dirty="0" smtClean="0"/>
            <a:t>(</a:t>
          </a:r>
          <a:r>
            <a:rPr lang="en-US" sz="1200" dirty="0" err="1" smtClean="0"/>
            <a:t>Sumber</a:t>
          </a:r>
          <a:r>
            <a:rPr lang="en-US" sz="1200" dirty="0" smtClean="0"/>
            <a:t>: Gerlach,1994; </a:t>
          </a:r>
          <a:r>
            <a:rPr lang="en-US" sz="1200" dirty="0" err="1" smtClean="0"/>
            <a:t>Borich</a:t>
          </a:r>
          <a:r>
            <a:rPr lang="en-US" sz="1200" dirty="0" smtClean="0"/>
            <a:t>, 1996; Tinzmann,dkk.,1990)</a:t>
          </a:r>
          <a:endParaRPr lang="en-US" sz="1200" dirty="0"/>
        </a:p>
      </dgm:t>
    </dgm:pt>
    <dgm:pt modelId="{C7B5C227-3F7C-475E-A019-22077B1713FF}" type="parTrans" cxnId="{30371F59-26FC-4051-86AE-ED644509A9E4}">
      <dgm:prSet/>
      <dgm:spPr/>
      <dgm:t>
        <a:bodyPr/>
        <a:lstStyle/>
        <a:p>
          <a:endParaRPr lang="en-US"/>
        </a:p>
      </dgm:t>
    </dgm:pt>
    <dgm:pt modelId="{5D8F72AA-EFAB-4469-9EDA-C3B3E27CF247}" type="sibTrans" cxnId="{30371F59-26FC-4051-86AE-ED644509A9E4}">
      <dgm:prSet/>
      <dgm:spPr/>
      <dgm:t>
        <a:bodyPr/>
        <a:lstStyle/>
        <a:p>
          <a:endParaRPr lang="en-US"/>
        </a:p>
      </dgm:t>
    </dgm:pt>
    <dgm:pt modelId="{59CE0E1F-30F8-4687-994D-80E98B18E06E}">
      <dgm:prSet phldrT="[Text]" custT="1"/>
      <dgm:spPr/>
      <dgm:t>
        <a:bodyPr/>
        <a:lstStyle/>
        <a:p>
          <a:r>
            <a:rPr lang="en-US" sz="2400" b="1" dirty="0" err="1" smtClean="0"/>
            <a:t>Peran</a:t>
          </a:r>
          <a:r>
            <a:rPr lang="en-US" sz="2400" b="1" dirty="0" smtClean="0"/>
            <a:t> </a:t>
          </a:r>
          <a:r>
            <a:rPr lang="en-US" sz="2400" b="1" dirty="0" err="1" smtClean="0"/>
            <a:t>Dosen</a:t>
          </a:r>
          <a:r>
            <a:rPr lang="en-US" sz="2400" b="1" dirty="0" smtClean="0"/>
            <a:t> </a:t>
          </a:r>
          <a:endParaRPr lang="en-US" sz="2400" dirty="0"/>
        </a:p>
      </dgm:t>
    </dgm:pt>
    <dgm:pt modelId="{CFD9B88D-A797-4842-B77A-AAE97EC7385E}" type="parTrans" cxnId="{81734005-C2CC-4439-A892-9C4BBA70E065}">
      <dgm:prSet/>
      <dgm:spPr/>
      <dgm:t>
        <a:bodyPr/>
        <a:lstStyle/>
        <a:p>
          <a:endParaRPr lang="en-US"/>
        </a:p>
      </dgm:t>
    </dgm:pt>
    <dgm:pt modelId="{40F3EAA2-FCB9-4E32-8244-5C328CB122B3}" type="sibTrans" cxnId="{81734005-C2CC-4439-A892-9C4BBA70E065}">
      <dgm:prSet/>
      <dgm:spPr/>
      <dgm:t>
        <a:bodyPr/>
        <a:lstStyle/>
        <a:p>
          <a:endParaRPr lang="en-US"/>
        </a:p>
      </dgm:t>
    </dgm:pt>
    <dgm:pt modelId="{C712CC56-3988-4E74-934A-52F20822B3A8}">
      <dgm:prSet phldrT="[Text]" custT="1"/>
      <dgm:spPr/>
      <dgm:t>
        <a:bodyPr/>
        <a:lstStyle/>
        <a:p>
          <a:pPr algn="l"/>
          <a:r>
            <a:rPr lang="en-US" sz="2000" dirty="0" err="1" smtClean="0"/>
            <a:t>pendamping</a:t>
          </a:r>
          <a:r>
            <a:rPr lang="en-US" sz="2000" dirty="0" smtClean="0"/>
            <a:t>, motivator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fasilitator</a:t>
          </a:r>
          <a:r>
            <a:rPr lang="en-US" sz="2000" dirty="0" smtClean="0"/>
            <a:t> </a:t>
          </a:r>
          <a:r>
            <a:rPr lang="en-US" sz="2000" dirty="0" err="1" smtClean="0"/>
            <a:t>bagi</a:t>
          </a:r>
          <a:r>
            <a:rPr lang="en-US" sz="2000" dirty="0" smtClean="0"/>
            <a:t> </a:t>
          </a:r>
          <a:r>
            <a:rPr lang="en-US" sz="2000" dirty="0" err="1" smtClean="0"/>
            <a:t>kelompok</a:t>
          </a:r>
          <a:r>
            <a:rPr lang="en-US" sz="2000" dirty="0" smtClean="0"/>
            <a:t> </a:t>
          </a:r>
          <a:r>
            <a:rPr lang="en-US" sz="2000" dirty="0" err="1" smtClean="0"/>
            <a:t>belajar</a:t>
          </a:r>
          <a:r>
            <a:rPr lang="en-US" sz="2000" dirty="0" smtClean="0"/>
            <a:t> </a:t>
          </a:r>
          <a:r>
            <a:rPr lang="en-US" sz="2000" dirty="0" err="1" smtClean="0"/>
            <a:t>mahasiswa</a:t>
          </a:r>
          <a:r>
            <a:rPr lang="en-US" sz="2000" dirty="0" smtClean="0"/>
            <a:t>.</a:t>
          </a:r>
          <a:endParaRPr lang="en-US" sz="2000" dirty="0"/>
        </a:p>
      </dgm:t>
    </dgm:pt>
    <dgm:pt modelId="{DF49E00F-4651-44E9-B50C-4D3D94ADB865}" type="parTrans" cxnId="{BA213438-9552-4FAD-B8ED-452DD7ECEE55}">
      <dgm:prSet/>
      <dgm:spPr/>
      <dgm:t>
        <a:bodyPr/>
        <a:lstStyle/>
        <a:p>
          <a:endParaRPr lang="en-US"/>
        </a:p>
      </dgm:t>
    </dgm:pt>
    <dgm:pt modelId="{8D2F28D7-B3E2-4361-98D9-83BF42368961}" type="sibTrans" cxnId="{BA213438-9552-4FAD-B8ED-452DD7ECEE55}">
      <dgm:prSet/>
      <dgm:spPr/>
      <dgm:t>
        <a:bodyPr/>
        <a:lstStyle/>
        <a:p>
          <a:endParaRPr lang="en-US"/>
        </a:p>
      </dgm:t>
    </dgm:pt>
    <dgm:pt modelId="{C1CC5E66-ECF1-4490-9C16-2BF7BC652E6A}" type="pres">
      <dgm:prSet presAssocID="{7C95862A-44CE-46C2-8E0C-3BD034FAF52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BD618521-E855-447C-A857-96C070A55536}" type="pres">
      <dgm:prSet presAssocID="{40E65FCC-D894-4C5A-9202-4C3DA454AB7B}" presName="root1" presStyleCnt="0"/>
      <dgm:spPr/>
    </dgm:pt>
    <dgm:pt modelId="{00F87CF6-1B98-4B73-B9B5-C03B270F8350}" type="pres">
      <dgm:prSet presAssocID="{40E65FCC-D894-4C5A-9202-4C3DA454AB7B}" presName="LevelOneTextNode" presStyleLbl="node0" presStyleIdx="0" presStyleCnt="1" custScaleX="7766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A06078-BDD0-4564-9203-21DC5398C33D}" type="pres">
      <dgm:prSet presAssocID="{40E65FCC-D894-4C5A-9202-4C3DA454AB7B}" presName="level2hierChild" presStyleCnt="0"/>
      <dgm:spPr/>
    </dgm:pt>
    <dgm:pt modelId="{C2D83D49-F068-4142-A80B-69F386701D6D}" type="pres">
      <dgm:prSet presAssocID="{6EB747B4-8737-4559-A54E-AABA702BADAC}" presName="conn2-1" presStyleLbl="parChTrans1D2" presStyleIdx="0" presStyleCnt="2"/>
      <dgm:spPr/>
      <dgm:t>
        <a:bodyPr/>
        <a:lstStyle/>
        <a:p>
          <a:endParaRPr lang="id-ID"/>
        </a:p>
      </dgm:t>
    </dgm:pt>
    <dgm:pt modelId="{9EAD705C-50A4-4E93-95C5-97037DFA2E23}" type="pres">
      <dgm:prSet presAssocID="{6EB747B4-8737-4559-A54E-AABA702BADAC}" presName="connTx" presStyleLbl="parChTrans1D2" presStyleIdx="0" presStyleCnt="2"/>
      <dgm:spPr/>
      <dgm:t>
        <a:bodyPr/>
        <a:lstStyle/>
        <a:p>
          <a:endParaRPr lang="id-ID"/>
        </a:p>
      </dgm:t>
    </dgm:pt>
    <dgm:pt modelId="{CA6D0B21-DA08-46F2-A337-ADD26BC9E0D7}" type="pres">
      <dgm:prSet presAssocID="{40EA5F21-965A-45A2-BC2B-5DE91B3059C5}" presName="root2" presStyleCnt="0"/>
      <dgm:spPr/>
    </dgm:pt>
    <dgm:pt modelId="{DCB00493-F9AC-4747-A5FB-E2CF8B4A1439}" type="pres">
      <dgm:prSet presAssocID="{40EA5F21-965A-45A2-BC2B-5DE91B3059C5}" presName="LevelTwoTextNode" presStyleLbl="node2" presStyleIdx="0" presStyleCnt="2" custScaleX="67609" custScaleY="13526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B69828-5B36-48C6-859C-F60B14BA797A}" type="pres">
      <dgm:prSet presAssocID="{40EA5F21-965A-45A2-BC2B-5DE91B3059C5}" presName="level3hierChild" presStyleCnt="0"/>
      <dgm:spPr/>
    </dgm:pt>
    <dgm:pt modelId="{7C68DCE0-8918-4530-ADD3-8846700DF637}" type="pres">
      <dgm:prSet presAssocID="{C7B5C227-3F7C-475E-A019-22077B1713FF}" presName="conn2-1" presStyleLbl="parChTrans1D3" presStyleIdx="0" presStyleCnt="2"/>
      <dgm:spPr/>
      <dgm:t>
        <a:bodyPr/>
        <a:lstStyle/>
        <a:p>
          <a:endParaRPr lang="id-ID"/>
        </a:p>
      </dgm:t>
    </dgm:pt>
    <dgm:pt modelId="{AA1C106C-D1D4-4277-BD9E-5EC5A8813913}" type="pres">
      <dgm:prSet presAssocID="{C7B5C227-3F7C-475E-A019-22077B1713FF}" presName="connTx" presStyleLbl="parChTrans1D3" presStyleIdx="0" presStyleCnt="2"/>
      <dgm:spPr/>
      <dgm:t>
        <a:bodyPr/>
        <a:lstStyle/>
        <a:p>
          <a:endParaRPr lang="id-ID"/>
        </a:p>
      </dgm:t>
    </dgm:pt>
    <dgm:pt modelId="{EC88344F-42F4-48A0-8764-D03EDD99ECEE}" type="pres">
      <dgm:prSet presAssocID="{A5118ECE-0134-4F84-BC0A-392BE33F2947}" presName="root2" presStyleCnt="0"/>
      <dgm:spPr/>
    </dgm:pt>
    <dgm:pt modelId="{451DE6B7-6F43-4869-9F5D-E204C3DB3754}" type="pres">
      <dgm:prSet presAssocID="{A5118ECE-0134-4F84-BC0A-392BE33F2947}" presName="LevelTwoTextNode" presStyleLbl="node3" presStyleIdx="0" presStyleCnt="2" custScaleX="340975" custScaleY="2906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2378D0-8EDF-449A-960B-46B697B8D13B}" type="pres">
      <dgm:prSet presAssocID="{A5118ECE-0134-4F84-BC0A-392BE33F2947}" presName="level3hierChild" presStyleCnt="0"/>
      <dgm:spPr/>
    </dgm:pt>
    <dgm:pt modelId="{6920A7C2-B73B-4AD8-86EE-7C3465C28CA7}" type="pres">
      <dgm:prSet presAssocID="{CFD9B88D-A797-4842-B77A-AAE97EC7385E}" presName="conn2-1" presStyleLbl="parChTrans1D2" presStyleIdx="1" presStyleCnt="2"/>
      <dgm:spPr/>
      <dgm:t>
        <a:bodyPr/>
        <a:lstStyle/>
        <a:p>
          <a:endParaRPr lang="id-ID"/>
        </a:p>
      </dgm:t>
    </dgm:pt>
    <dgm:pt modelId="{91214B34-F7E9-42FA-BF6B-02F73F75B773}" type="pres">
      <dgm:prSet presAssocID="{CFD9B88D-A797-4842-B77A-AAE97EC7385E}" presName="connTx" presStyleLbl="parChTrans1D2" presStyleIdx="1" presStyleCnt="2"/>
      <dgm:spPr/>
      <dgm:t>
        <a:bodyPr/>
        <a:lstStyle/>
        <a:p>
          <a:endParaRPr lang="id-ID"/>
        </a:p>
      </dgm:t>
    </dgm:pt>
    <dgm:pt modelId="{F878616B-9368-40CF-8CB7-362509021D6D}" type="pres">
      <dgm:prSet presAssocID="{59CE0E1F-30F8-4687-994D-80E98B18E06E}" presName="root2" presStyleCnt="0"/>
      <dgm:spPr/>
    </dgm:pt>
    <dgm:pt modelId="{5AA424B6-FB6B-449E-B4B2-9AD962F8696B}" type="pres">
      <dgm:prSet presAssocID="{59CE0E1F-30F8-4687-994D-80E98B18E06E}" presName="LevelTwoTextNode" presStyleLbl="node2" presStyleIdx="1" presStyleCnt="2" custScaleX="5808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14A061-51A7-4BB1-990C-05D036A79834}" type="pres">
      <dgm:prSet presAssocID="{59CE0E1F-30F8-4687-994D-80E98B18E06E}" presName="level3hierChild" presStyleCnt="0"/>
      <dgm:spPr/>
    </dgm:pt>
    <dgm:pt modelId="{07A2FF29-10A8-4B03-A8D5-5B6B0DC659EF}" type="pres">
      <dgm:prSet presAssocID="{DF49E00F-4651-44E9-B50C-4D3D94ADB865}" presName="conn2-1" presStyleLbl="parChTrans1D3" presStyleIdx="1" presStyleCnt="2"/>
      <dgm:spPr/>
      <dgm:t>
        <a:bodyPr/>
        <a:lstStyle/>
        <a:p>
          <a:endParaRPr lang="id-ID"/>
        </a:p>
      </dgm:t>
    </dgm:pt>
    <dgm:pt modelId="{6BB6DDB2-C995-4B88-BC60-272C90EA9E7D}" type="pres">
      <dgm:prSet presAssocID="{DF49E00F-4651-44E9-B50C-4D3D94ADB865}" presName="connTx" presStyleLbl="parChTrans1D3" presStyleIdx="1" presStyleCnt="2"/>
      <dgm:spPr/>
      <dgm:t>
        <a:bodyPr/>
        <a:lstStyle/>
        <a:p>
          <a:endParaRPr lang="id-ID"/>
        </a:p>
      </dgm:t>
    </dgm:pt>
    <dgm:pt modelId="{8A43E691-BE26-4784-BF28-0D2DFD683614}" type="pres">
      <dgm:prSet presAssocID="{C712CC56-3988-4E74-934A-52F20822B3A8}" presName="root2" presStyleCnt="0"/>
      <dgm:spPr/>
    </dgm:pt>
    <dgm:pt modelId="{E7BBD8C8-3DF7-419E-B894-C005CF2B458C}" type="pres">
      <dgm:prSet presAssocID="{C712CC56-3988-4E74-934A-52F20822B3A8}" presName="LevelTwoTextNode" presStyleLbl="node3" presStyleIdx="1" presStyleCnt="2" custScaleX="251425" custScaleY="827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990F41-4FF3-4AEF-86CF-D56F324F11D2}" type="pres">
      <dgm:prSet presAssocID="{C712CC56-3988-4E74-934A-52F20822B3A8}" presName="level3hierChild" presStyleCnt="0"/>
      <dgm:spPr/>
    </dgm:pt>
  </dgm:ptLst>
  <dgm:cxnLst>
    <dgm:cxn modelId="{835F8EDE-DAEF-447D-9372-C41C33DDD706}" srcId="{40E65FCC-D894-4C5A-9202-4C3DA454AB7B}" destId="{40EA5F21-965A-45A2-BC2B-5DE91B3059C5}" srcOrd="0" destOrd="0" parTransId="{6EB747B4-8737-4559-A54E-AABA702BADAC}" sibTransId="{D150B10C-40AB-4770-8E66-74581C4C613D}"/>
    <dgm:cxn modelId="{78B3B1D4-8DB8-4FFC-87AA-8ACFA9C2F09A}" type="presOf" srcId="{7C95862A-44CE-46C2-8E0C-3BD034FAF520}" destId="{C1CC5E66-ECF1-4490-9C16-2BF7BC652E6A}" srcOrd="0" destOrd="0" presId="urn:microsoft.com/office/officeart/2005/8/layout/hierarchy2"/>
    <dgm:cxn modelId="{DBAF9B4C-107D-499B-99D1-40FD14EB55F9}" type="presOf" srcId="{CFD9B88D-A797-4842-B77A-AAE97EC7385E}" destId="{6920A7C2-B73B-4AD8-86EE-7C3465C28CA7}" srcOrd="0" destOrd="0" presId="urn:microsoft.com/office/officeart/2005/8/layout/hierarchy2"/>
    <dgm:cxn modelId="{F66E4FE7-9216-45F8-860E-112FE23DDC0F}" type="presOf" srcId="{DF49E00F-4651-44E9-B50C-4D3D94ADB865}" destId="{6BB6DDB2-C995-4B88-BC60-272C90EA9E7D}" srcOrd="1" destOrd="0" presId="urn:microsoft.com/office/officeart/2005/8/layout/hierarchy2"/>
    <dgm:cxn modelId="{6BDFAE94-3BD4-4108-95EF-D9EC9A25BEA8}" type="presOf" srcId="{6EB747B4-8737-4559-A54E-AABA702BADAC}" destId="{9EAD705C-50A4-4E93-95C5-97037DFA2E23}" srcOrd="1" destOrd="0" presId="urn:microsoft.com/office/officeart/2005/8/layout/hierarchy2"/>
    <dgm:cxn modelId="{0664F10A-97A4-444B-86A5-BF10A5C8B3AD}" type="presOf" srcId="{DF49E00F-4651-44E9-B50C-4D3D94ADB865}" destId="{07A2FF29-10A8-4B03-A8D5-5B6B0DC659EF}" srcOrd="0" destOrd="0" presId="urn:microsoft.com/office/officeart/2005/8/layout/hierarchy2"/>
    <dgm:cxn modelId="{E690765E-A054-4E78-BCE7-92258870879E}" type="presOf" srcId="{A5118ECE-0134-4F84-BC0A-392BE33F2947}" destId="{451DE6B7-6F43-4869-9F5D-E204C3DB3754}" srcOrd="0" destOrd="0" presId="urn:microsoft.com/office/officeart/2005/8/layout/hierarchy2"/>
    <dgm:cxn modelId="{BA213438-9552-4FAD-B8ED-452DD7ECEE55}" srcId="{59CE0E1F-30F8-4687-994D-80E98B18E06E}" destId="{C712CC56-3988-4E74-934A-52F20822B3A8}" srcOrd="0" destOrd="0" parTransId="{DF49E00F-4651-44E9-B50C-4D3D94ADB865}" sibTransId="{8D2F28D7-B3E2-4361-98D9-83BF42368961}"/>
    <dgm:cxn modelId="{54C02552-FC1F-47E8-ABB1-1CE042805E65}" type="presOf" srcId="{C7B5C227-3F7C-475E-A019-22077B1713FF}" destId="{AA1C106C-D1D4-4277-BD9E-5EC5A8813913}" srcOrd="1" destOrd="0" presId="urn:microsoft.com/office/officeart/2005/8/layout/hierarchy2"/>
    <dgm:cxn modelId="{EE2BD012-6ED1-4FA0-83E0-B4C14A2FD552}" srcId="{7C95862A-44CE-46C2-8E0C-3BD034FAF520}" destId="{40E65FCC-D894-4C5A-9202-4C3DA454AB7B}" srcOrd="0" destOrd="0" parTransId="{416D5483-780F-482D-9B40-0C9AF0380131}" sibTransId="{36B7B672-AF00-496F-AFCC-C69677E61F67}"/>
    <dgm:cxn modelId="{7C21FADD-55EB-4298-926A-5EEEEF6689CE}" type="presOf" srcId="{40EA5F21-965A-45A2-BC2B-5DE91B3059C5}" destId="{DCB00493-F9AC-4747-A5FB-E2CF8B4A1439}" srcOrd="0" destOrd="0" presId="urn:microsoft.com/office/officeart/2005/8/layout/hierarchy2"/>
    <dgm:cxn modelId="{92BEC22D-D756-42EC-B998-A8BDFC277AED}" type="presOf" srcId="{59CE0E1F-30F8-4687-994D-80E98B18E06E}" destId="{5AA424B6-FB6B-449E-B4B2-9AD962F8696B}" srcOrd="0" destOrd="0" presId="urn:microsoft.com/office/officeart/2005/8/layout/hierarchy2"/>
    <dgm:cxn modelId="{36743D1B-CB77-4289-989A-C34B6FEB5A9E}" type="presOf" srcId="{CFD9B88D-A797-4842-B77A-AAE97EC7385E}" destId="{91214B34-F7E9-42FA-BF6B-02F73F75B773}" srcOrd="1" destOrd="0" presId="urn:microsoft.com/office/officeart/2005/8/layout/hierarchy2"/>
    <dgm:cxn modelId="{FAE83506-07B4-47F7-897C-64EB569C2062}" type="presOf" srcId="{6EB747B4-8737-4559-A54E-AABA702BADAC}" destId="{C2D83D49-F068-4142-A80B-69F386701D6D}" srcOrd="0" destOrd="0" presId="urn:microsoft.com/office/officeart/2005/8/layout/hierarchy2"/>
    <dgm:cxn modelId="{8709050D-20F2-46E1-B8EB-44A3309CFC93}" type="presOf" srcId="{C712CC56-3988-4E74-934A-52F20822B3A8}" destId="{E7BBD8C8-3DF7-419E-B894-C005CF2B458C}" srcOrd="0" destOrd="0" presId="urn:microsoft.com/office/officeart/2005/8/layout/hierarchy2"/>
    <dgm:cxn modelId="{30371F59-26FC-4051-86AE-ED644509A9E4}" srcId="{40EA5F21-965A-45A2-BC2B-5DE91B3059C5}" destId="{A5118ECE-0134-4F84-BC0A-392BE33F2947}" srcOrd="0" destOrd="0" parTransId="{C7B5C227-3F7C-475E-A019-22077B1713FF}" sibTransId="{5D8F72AA-EFAB-4469-9EDA-C3B3E27CF247}"/>
    <dgm:cxn modelId="{81734005-C2CC-4439-A892-9C4BBA70E065}" srcId="{40E65FCC-D894-4C5A-9202-4C3DA454AB7B}" destId="{59CE0E1F-30F8-4687-994D-80E98B18E06E}" srcOrd="1" destOrd="0" parTransId="{CFD9B88D-A797-4842-B77A-AAE97EC7385E}" sibTransId="{40F3EAA2-FCB9-4E32-8244-5C328CB122B3}"/>
    <dgm:cxn modelId="{B1F31634-5C05-4416-BE4F-E2D9BBF6540E}" type="presOf" srcId="{C7B5C227-3F7C-475E-A019-22077B1713FF}" destId="{7C68DCE0-8918-4530-ADD3-8846700DF637}" srcOrd="0" destOrd="0" presId="urn:microsoft.com/office/officeart/2005/8/layout/hierarchy2"/>
    <dgm:cxn modelId="{8F8ABB12-6AF9-4B4F-A45C-962301F63830}" type="presOf" srcId="{40E65FCC-D894-4C5A-9202-4C3DA454AB7B}" destId="{00F87CF6-1B98-4B73-B9B5-C03B270F8350}" srcOrd="0" destOrd="0" presId="urn:microsoft.com/office/officeart/2005/8/layout/hierarchy2"/>
    <dgm:cxn modelId="{C87B4CC3-B6E5-47AC-A0EE-23CDBBB52FD6}" type="presParOf" srcId="{C1CC5E66-ECF1-4490-9C16-2BF7BC652E6A}" destId="{BD618521-E855-447C-A857-96C070A55536}" srcOrd="0" destOrd="0" presId="urn:microsoft.com/office/officeart/2005/8/layout/hierarchy2"/>
    <dgm:cxn modelId="{E4ED3ADC-243F-4AEB-800C-43FF943FDBCB}" type="presParOf" srcId="{BD618521-E855-447C-A857-96C070A55536}" destId="{00F87CF6-1B98-4B73-B9B5-C03B270F8350}" srcOrd="0" destOrd="0" presId="urn:microsoft.com/office/officeart/2005/8/layout/hierarchy2"/>
    <dgm:cxn modelId="{AF7BF74A-6DBF-43A4-9B0D-226F1A101EEB}" type="presParOf" srcId="{BD618521-E855-447C-A857-96C070A55536}" destId="{6BA06078-BDD0-4564-9203-21DC5398C33D}" srcOrd="1" destOrd="0" presId="urn:microsoft.com/office/officeart/2005/8/layout/hierarchy2"/>
    <dgm:cxn modelId="{4F9C180C-B9FF-4370-A445-C6D1B0F9B7E2}" type="presParOf" srcId="{6BA06078-BDD0-4564-9203-21DC5398C33D}" destId="{C2D83D49-F068-4142-A80B-69F386701D6D}" srcOrd="0" destOrd="0" presId="urn:microsoft.com/office/officeart/2005/8/layout/hierarchy2"/>
    <dgm:cxn modelId="{B8C6220F-6498-4A86-B132-1701C265769E}" type="presParOf" srcId="{C2D83D49-F068-4142-A80B-69F386701D6D}" destId="{9EAD705C-50A4-4E93-95C5-97037DFA2E23}" srcOrd="0" destOrd="0" presId="urn:microsoft.com/office/officeart/2005/8/layout/hierarchy2"/>
    <dgm:cxn modelId="{D73CDA4E-381C-468C-AC54-029AA50B6858}" type="presParOf" srcId="{6BA06078-BDD0-4564-9203-21DC5398C33D}" destId="{CA6D0B21-DA08-46F2-A337-ADD26BC9E0D7}" srcOrd="1" destOrd="0" presId="urn:microsoft.com/office/officeart/2005/8/layout/hierarchy2"/>
    <dgm:cxn modelId="{8CBC0E41-AF89-48DF-A061-9C0AA3E40292}" type="presParOf" srcId="{CA6D0B21-DA08-46F2-A337-ADD26BC9E0D7}" destId="{DCB00493-F9AC-4747-A5FB-E2CF8B4A1439}" srcOrd="0" destOrd="0" presId="urn:microsoft.com/office/officeart/2005/8/layout/hierarchy2"/>
    <dgm:cxn modelId="{F6063C99-7D6A-4A24-BEF7-3B00E2009F0E}" type="presParOf" srcId="{CA6D0B21-DA08-46F2-A337-ADD26BC9E0D7}" destId="{D8B69828-5B36-48C6-859C-F60B14BA797A}" srcOrd="1" destOrd="0" presId="urn:microsoft.com/office/officeart/2005/8/layout/hierarchy2"/>
    <dgm:cxn modelId="{9BC8AD10-266C-4486-8BCD-5AA15106E8D2}" type="presParOf" srcId="{D8B69828-5B36-48C6-859C-F60B14BA797A}" destId="{7C68DCE0-8918-4530-ADD3-8846700DF637}" srcOrd="0" destOrd="0" presId="urn:microsoft.com/office/officeart/2005/8/layout/hierarchy2"/>
    <dgm:cxn modelId="{71910340-D663-4D5D-A1D2-53E58714E0D0}" type="presParOf" srcId="{7C68DCE0-8918-4530-ADD3-8846700DF637}" destId="{AA1C106C-D1D4-4277-BD9E-5EC5A8813913}" srcOrd="0" destOrd="0" presId="urn:microsoft.com/office/officeart/2005/8/layout/hierarchy2"/>
    <dgm:cxn modelId="{68137859-0EF0-4223-B46F-75741F824C37}" type="presParOf" srcId="{D8B69828-5B36-48C6-859C-F60B14BA797A}" destId="{EC88344F-42F4-48A0-8764-D03EDD99ECEE}" srcOrd="1" destOrd="0" presId="urn:microsoft.com/office/officeart/2005/8/layout/hierarchy2"/>
    <dgm:cxn modelId="{583BB061-D742-4BAE-8EC2-4DD262628E83}" type="presParOf" srcId="{EC88344F-42F4-48A0-8764-D03EDD99ECEE}" destId="{451DE6B7-6F43-4869-9F5D-E204C3DB3754}" srcOrd="0" destOrd="0" presId="urn:microsoft.com/office/officeart/2005/8/layout/hierarchy2"/>
    <dgm:cxn modelId="{82DABA9F-9696-42A2-92E7-22070494A4BA}" type="presParOf" srcId="{EC88344F-42F4-48A0-8764-D03EDD99ECEE}" destId="{C12378D0-8EDF-449A-960B-46B697B8D13B}" srcOrd="1" destOrd="0" presId="urn:microsoft.com/office/officeart/2005/8/layout/hierarchy2"/>
    <dgm:cxn modelId="{6E222E96-5056-4155-AE27-FF7419EE2362}" type="presParOf" srcId="{6BA06078-BDD0-4564-9203-21DC5398C33D}" destId="{6920A7C2-B73B-4AD8-86EE-7C3465C28CA7}" srcOrd="2" destOrd="0" presId="urn:microsoft.com/office/officeart/2005/8/layout/hierarchy2"/>
    <dgm:cxn modelId="{DABA5016-399A-4D38-99A0-7B4DB95E327A}" type="presParOf" srcId="{6920A7C2-B73B-4AD8-86EE-7C3465C28CA7}" destId="{91214B34-F7E9-42FA-BF6B-02F73F75B773}" srcOrd="0" destOrd="0" presId="urn:microsoft.com/office/officeart/2005/8/layout/hierarchy2"/>
    <dgm:cxn modelId="{5E51F09E-2DF8-4FF2-A319-FAC9D70D4FD0}" type="presParOf" srcId="{6BA06078-BDD0-4564-9203-21DC5398C33D}" destId="{F878616B-9368-40CF-8CB7-362509021D6D}" srcOrd="3" destOrd="0" presId="urn:microsoft.com/office/officeart/2005/8/layout/hierarchy2"/>
    <dgm:cxn modelId="{7436D3F5-B074-4E05-BF6D-5F5922D0D0DA}" type="presParOf" srcId="{F878616B-9368-40CF-8CB7-362509021D6D}" destId="{5AA424B6-FB6B-449E-B4B2-9AD962F8696B}" srcOrd="0" destOrd="0" presId="urn:microsoft.com/office/officeart/2005/8/layout/hierarchy2"/>
    <dgm:cxn modelId="{B9B9E720-707A-4934-B690-EB4CAED0C02A}" type="presParOf" srcId="{F878616B-9368-40CF-8CB7-362509021D6D}" destId="{1214A061-51A7-4BB1-990C-05D036A79834}" srcOrd="1" destOrd="0" presId="urn:microsoft.com/office/officeart/2005/8/layout/hierarchy2"/>
    <dgm:cxn modelId="{AA355921-2F9A-4762-AB4D-81EB1A63886D}" type="presParOf" srcId="{1214A061-51A7-4BB1-990C-05D036A79834}" destId="{07A2FF29-10A8-4B03-A8D5-5B6B0DC659EF}" srcOrd="0" destOrd="0" presId="urn:microsoft.com/office/officeart/2005/8/layout/hierarchy2"/>
    <dgm:cxn modelId="{7F52646D-77CC-4449-810C-B55915C5B891}" type="presParOf" srcId="{07A2FF29-10A8-4B03-A8D5-5B6B0DC659EF}" destId="{6BB6DDB2-C995-4B88-BC60-272C90EA9E7D}" srcOrd="0" destOrd="0" presId="urn:microsoft.com/office/officeart/2005/8/layout/hierarchy2"/>
    <dgm:cxn modelId="{A5E40000-D6EC-41BB-9505-17A1BE894231}" type="presParOf" srcId="{1214A061-51A7-4BB1-990C-05D036A79834}" destId="{8A43E691-BE26-4784-BF28-0D2DFD683614}" srcOrd="1" destOrd="0" presId="urn:microsoft.com/office/officeart/2005/8/layout/hierarchy2"/>
    <dgm:cxn modelId="{05EE42FD-F499-4911-A264-504C8E7F37FD}" type="presParOf" srcId="{8A43E691-BE26-4784-BF28-0D2DFD683614}" destId="{E7BBD8C8-3DF7-419E-B894-C005CF2B458C}" srcOrd="0" destOrd="0" presId="urn:microsoft.com/office/officeart/2005/8/layout/hierarchy2"/>
    <dgm:cxn modelId="{D139698E-934C-48C4-B1C2-509D61229026}" type="presParOf" srcId="{8A43E691-BE26-4784-BF28-0D2DFD683614}" destId="{62990F41-4FF3-4AEF-86CF-D56F324F11D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E639B5F-D747-423F-964B-36584732A7C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576510-F64C-406E-B5D0-0F89B2879DCC}">
      <dgm:prSet phldrT="[Text]"/>
      <dgm:spPr/>
      <dgm:t>
        <a:bodyPr/>
        <a:lstStyle/>
        <a:p>
          <a:r>
            <a:rPr lang="en-US" dirty="0" err="1" smtClean="0">
              <a:latin typeface="Cambria" pitchFamily="18" charset="0"/>
            </a:rPr>
            <a:t>Aktivitas</a:t>
          </a:r>
          <a:r>
            <a:rPr lang="en-US" dirty="0" smtClean="0">
              <a:latin typeface="Cambria" pitchFamily="18" charset="0"/>
            </a:rPr>
            <a:t> </a:t>
          </a:r>
          <a:r>
            <a:rPr lang="en-US" dirty="0" err="1" smtClean="0">
              <a:latin typeface="Cambria" pitchFamily="18" charset="0"/>
            </a:rPr>
            <a:t>Belajar</a:t>
          </a:r>
          <a:r>
            <a:rPr lang="en-US" dirty="0" smtClean="0">
              <a:latin typeface="Cambria" pitchFamily="18" charset="0"/>
            </a:rPr>
            <a:t> MHS</a:t>
          </a:r>
          <a:endParaRPr lang="en-US" dirty="0"/>
        </a:p>
      </dgm:t>
    </dgm:pt>
    <dgm:pt modelId="{8607558C-1A2A-46B0-83D2-08325B7105D9}" type="parTrans" cxnId="{A836020E-F1A2-480D-9991-739160099CA6}">
      <dgm:prSet/>
      <dgm:spPr/>
      <dgm:t>
        <a:bodyPr/>
        <a:lstStyle/>
        <a:p>
          <a:endParaRPr lang="en-US"/>
        </a:p>
      </dgm:t>
    </dgm:pt>
    <dgm:pt modelId="{E75D8DD3-C924-450B-98A0-CCD039A758FF}" type="sibTrans" cxnId="{A836020E-F1A2-480D-9991-739160099CA6}">
      <dgm:prSet/>
      <dgm:spPr/>
      <dgm:t>
        <a:bodyPr/>
        <a:lstStyle/>
        <a:p>
          <a:endParaRPr lang="en-US"/>
        </a:p>
      </dgm:t>
    </dgm:pt>
    <dgm:pt modelId="{F0368D30-A22C-402D-BB77-0C4C9155A071}">
      <dgm:prSet phldrT="[Text]"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Kelompok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Terdiri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dari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3-7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Mhs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.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dari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kemampuan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yang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beragam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,</a:t>
          </a:r>
          <a:endParaRPr lang="en-US" sz="1600" dirty="0"/>
        </a:p>
      </dgm:t>
    </dgm:pt>
    <dgm:pt modelId="{0495F4CF-F69E-43AC-84E5-DEA985CA0949}" type="parTrans" cxnId="{51C421C0-80EC-4F43-94DB-0353B090B6CA}">
      <dgm:prSet/>
      <dgm:spPr/>
      <dgm:t>
        <a:bodyPr/>
        <a:lstStyle/>
        <a:p>
          <a:endParaRPr lang="en-US"/>
        </a:p>
      </dgm:t>
    </dgm:pt>
    <dgm:pt modelId="{976F6E19-50E5-4560-A483-12F449DA1056}" type="sibTrans" cxnId="{51C421C0-80EC-4F43-94DB-0353B090B6CA}">
      <dgm:prSet/>
      <dgm:spPr/>
      <dgm:t>
        <a:bodyPr/>
        <a:lstStyle/>
        <a:p>
          <a:endParaRPr lang="en-US"/>
        </a:p>
      </dgm:t>
    </dgm:pt>
    <dgm:pt modelId="{8E9D40E0-2032-4090-8D76-64D991336C01}">
      <dgm:prSet phldrT="[Text]"/>
      <dgm:spPr/>
      <dgm:t>
        <a:bodyPr/>
        <a:lstStyle/>
        <a:p>
          <a:r>
            <a:rPr lang="en-US" dirty="0" err="1" smtClean="0">
              <a:latin typeface="Cambria" pitchFamily="18" charset="0"/>
            </a:rPr>
            <a:t>Kemampuan</a:t>
          </a:r>
          <a:r>
            <a:rPr lang="en-US" dirty="0" smtClean="0">
              <a:latin typeface="Cambria" pitchFamily="18" charset="0"/>
            </a:rPr>
            <a:t> yang</a:t>
          </a:r>
          <a:r>
            <a:rPr lang="en-US" baseline="0" dirty="0" smtClean="0">
              <a:latin typeface="Cambria" pitchFamily="18" charset="0"/>
            </a:rPr>
            <a:t> </a:t>
          </a:r>
          <a:r>
            <a:rPr lang="en-US" baseline="0" dirty="0" err="1" smtClean="0">
              <a:latin typeface="Cambria" pitchFamily="18" charset="0"/>
            </a:rPr>
            <a:t>Diperoleh</a:t>
          </a:r>
          <a:r>
            <a:rPr lang="en-US" baseline="0" dirty="0" smtClean="0">
              <a:latin typeface="Cambria" pitchFamily="18" charset="0"/>
            </a:rPr>
            <a:t> MHS</a:t>
          </a:r>
          <a:endParaRPr lang="en-US" dirty="0"/>
        </a:p>
      </dgm:t>
    </dgm:pt>
    <dgm:pt modelId="{81B3EB9D-631C-4C5A-BE0F-25C3921F7374}" type="parTrans" cxnId="{B689C4E1-746F-4FFB-A12F-3F4BDB8DC473}">
      <dgm:prSet/>
      <dgm:spPr/>
      <dgm:t>
        <a:bodyPr/>
        <a:lstStyle/>
        <a:p>
          <a:endParaRPr lang="en-US"/>
        </a:p>
      </dgm:t>
    </dgm:pt>
    <dgm:pt modelId="{8AE77D58-D54D-498A-A495-63A9DCEF81A8}" type="sibTrans" cxnId="{B689C4E1-746F-4FFB-A12F-3F4BDB8DC473}">
      <dgm:prSet/>
      <dgm:spPr/>
      <dgm:t>
        <a:bodyPr/>
        <a:lstStyle/>
        <a:p>
          <a:endParaRPr lang="en-US"/>
        </a:p>
      </dgm:t>
    </dgm:pt>
    <dgm:pt modelId="{54C84077-55C9-4B74-9E56-9B4ABACE5E5C}">
      <dgm:prSet phldrT="[Text]"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Apresiasi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&amp;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Penghargaan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terhadap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pendapat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yg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berbeda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  Share vision,  Group decision making,  Time management, </a:t>
          </a:r>
          <a:r>
            <a:rPr lang="id-ID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Percaya  diri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  </a:t>
          </a:r>
          <a:r>
            <a:rPr lang="id-ID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Kerelaan Berbagi pengalaman/pengetahuan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 </a:t>
          </a:r>
          <a:r>
            <a:rPr lang="id-ID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Kemampuan komunikas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i</a:t>
          </a:r>
          <a:r>
            <a:rPr lang="id-ID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.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id-ID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Disiplin &amp; bertanggung jawab. 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Menyamakan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persepsi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Kemampuan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berfikir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kritis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. Open mindedness,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Kemampuan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bernegoisasi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. strategy plan, Teamwork ,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Kreatif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&amp;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Inovatif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,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Inisiatif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.</a:t>
          </a:r>
          <a:endParaRPr lang="en-US" sz="1600" dirty="0"/>
        </a:p>
      </dgm:t>
    </dgm:pt>
    <dgm:pt modelId="{9523C112-E036-46E1-BA9B-1E663FFA58AE}" type="parTrans" cxnId="{AB12FE43-D7D0-4CFB-9FC9-721F88BFA93B}">
      <dgm:prSet/>
      <dgm:spPr/>
      <dgm:t>
        <a:bodyPr/>
        <a:lstStyle/>
        <a:p>
          <a:endParaRPr lang="en-US"/>
        </a:p>
      </dgm:t>
    </dgm:pt>
    <dgm:pt modelId="{90229CA9-C032-4FF9-AF8A-6512BFE12E94}" type="sibTrans" cxnId="{AB12FE43-D7D0-4CFB-9FC9-721F88BFA93B}">
      <dgm:prSet/>
      <dgm:spPr/>
      <dgm:t>
        <a:bodyPr/>
        <a:lstStyle/>
        <a:p>
          <a:endParaRPr lang="en-US"/>
        </a:p>
      </dgm:t>
    </dgm:pt>
    <dgm:pt modelId="{561055A4-DB90-45C9-9EBB-745F7320703A}">
      <dgm:prSet phldrT="[Text]"/>
      <dgm:spPr/>
      <dgm:t>
        <a:bodyPr/>
        <a:lstStyle/>
        <a:p>
          <a:r>
            <a:rPr lang="en-US" dirty="0" err="1" smtClean="0">
              <a:latin typeface="Cambria" pitchFamily="18" charset="0"/>
            </a:rPr>
            <a:t>Aktivitas</a:t>
          </a:r>
          <a:r>
            <a:rPr lang="en-US" dirty="0" smtClean="0">
              <a:latin typeface="Cambria" pitchFamily="18" charset="0"/>
            </a:rPr>
            <a:t> </a:t>
          </a:r>
          <a:r>
            <a:rPr lang="en-US" dirty="0" err="1" smtClean="0">
              <a:latin typeface="Cambria" pitchFamily="18" charset="0"/>
            </a:rPr>
            <a:t>Dosen</a:t>
          </a:r>
          <a:endParaRPr lang="en-US" dirty="0"/>
        </a:p>
      </dgm:t>
    </dgm:pt>
    <dgm:pt modelId="{1B27B78C-EBF3-49FF-9352-8E6E08B952AB}" type="parTrans" cxnId="{A15083D3-5F03-4336-8757-BA4C88E410D9}">
      <dgm:prSet/>
      <dgm:spPr/>
      <dgm:t>
        <a:bodyPr/>
        <a:lstStyle/>
        <a:p>
          <a:endParaRPr lang="en-US"/>
        </a:p>
      </dgm:t>
    </dgm:pt>
    <dgm:pt modelId="{41213CA4-1B73-441C-B421-EE8CABE8C716}" type="sibTrans" cxnId="{A15083D3-5F03-4336-8757-BA4C88E410D9}">
      <dgm:prSet/>
      <dgm:spPr/>
      <dgm:t>
        <a:bodyPr/>
        <a:lstStyle/>
        <a:p>
          <a:endParaRPr lang="en-US"/>
        </a:p>
      </dgm:t>
    </dgm:pt>
    <dgm:pt modelId="{36489C08-1D8C-432A-839A-DC44CECCA886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Merancang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tugas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yang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bersifat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open ended.</a:t>
          </a:r>
          <a:endParaRPr lang="en-US" dirty="0"/>
        </a:p>
      </dgm:t>
    </dgm:pt>
    <dgm:pt modelId="{81953E28-95A9-452A-92F4-B3091FA79DC8}" type="parTrans" cxnId="{0D9D7BAD-154C-46B8-8FB1-3B1EB786EBC6}">
      <dgm:prSet/>
      <dgm:spPr/>
      <dgm:t>
        <a:bodyPr/>
        <a:lstStyle/>
        <a:p>
          <a:endParaRPr lang="en-US"/>
        </a:p>
      </dgm:t>
    </dgm:pt>
    <dgm:pt modelId="{769E57A0-A76E-4192-89C2-F54AF7A8D183}" type="sibTrans" cxnId="{0D9D7BAD-154C-46B8-8FB1-3B1EB786EBC6}">
      <dgm:prSet/>
      <dgm:spPr/>
      <dgm:t>
        <a:bodyPr/>
        <a:lstStyle/>
        <a:p>
          <a:endParaRPr lang="en-US"/>
        </a:p>
      </dgm:t>
    </dgm:pt>
    <dgm:pt modelId="{3C840B49-F96F-4212-9311-AF4C61F2ED67}">
      <dgm:prSet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Membagi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peran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dalam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mengorganisasi</a:t>
          </a:r>
          <a:r>
            <a:rPr lang="en-US" sz="1600" b="1" baseline="0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baseline="0" dirty="0" err="1" smtClean="0">
              <a:solidFill>
                <a:schemeClr val="tx1"/>
              </a:solidFill>
              <a:latin typeface="Cambria" pitchFamily="18" charset="0"/>
            </a:rPr>
            <a:t>pekerjaan</a:t>
          </a:r>
          <a:r>
            <a:rPr lang="en-US" sz="1600" b="1" baseline="0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baseline="0" dirty="0" err="1" smtClean="0">
              <a:solidFill>
                <a:schemeClr val="tx1"/>
              </a:solidFill>
              <a:latin typeface="Cambria" pitchFamily="18" charset="0"/>
            </a:rPr>
            <a:t>tertentu</a:t>
          </a:r>
          <a:r>
            <a:rPr lang="en-US" sz="1600" b="1" baseline="0" dirty="0" smtClean="0">
              <a:solidFill>
                <a:schemeClr val="tx1"/>
              </a:solidFill>
              <a:latin typeface="Cambria" pitchFamily="18" charset="0"/>
            </a:rPr>
            <a:t>,</a:t>
          </a:r>
          <a:endParaRPr lang="en-US" sz="1600" b="1" dirty="0">
            <a:solidFill>
              <a:schemeClr val="tx1"/>
            </a:solidFill>
            <a:latin typeface="Cambria" pitchFamily="18" charset="0"/>
          </a:endParaRPr>
        </a:p>
      </dgm:t>
    </dgm:pt>
    <dgm:pt modelId="{9073B330-A6EE-43C3-8A55-E2009EE2BECB}" type="parTrans" cxnId="{9070603D-9688-4847-81C3-37344A9C2680}">
      <dgm:prSet/>
      <dgm:spPr/>
      <dgm:t>
        <a:bodyPr/>
        <a:lstStyle/>
        <a:p>
          <a:endParaRPr lang="en-US"/>
        </a:p>
      </dgm:t>
    </dgm:pt>
    <dgm:pt modelId="{44BE21FE-D6A9-4322-B444-D94997EF03ED}" type="sibTrans" cxnId="{9070603D-9688-4847-81C3-37344A9C2680}">
      <dgm:prSet/>
      <dgm:spPr/>
      <dgm:t>
        <a:bodyPr/>
        <a:lstStyle/>
        <a:p>
          <a:endParaRPr lang="en-US"/>
        </a:p>
      </dgm:t>
    </dgm:pt>
    <dgm:pt modelId="{7C00915D-9818-4662-9E16-3A5A4F8A2DFB}">
      <dgm:prSet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Melakukan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koordinasi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dlm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kelompok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,</a:t>
          </a:r>
          <a:endParaRPr lang="en-US" sz="1600" b="1" dirty="0">
            <a:solidFill>
              <a:schemeClr val="tx1"/>
            </a:solidFill>
            <a:latin typeface="Cambria" pitchFamily="18" charset="0"/>
          </a:endParaRPr>
        </a:p>
      </dgm:t>
    </dgm:pt>
    <dgm:pt modelId="{E62AD56D-1086-490D-86DD-2EB430AF8BFC}" type="parTrans" cxnId="{8B7CA7ED-56D5-4269-8866-ECA23846C22E}">
      <dgm:prSet/>
      <dgm:spPr/>
      <dgm:t>
        <a:bodyPr/>
        <a:lstStyle/>
        <a:p>
          <a:endParaRPr lang="en-US"/>
        </a:p>
      </dgm:t>
    </dgm:pt>
    <dgm:pt modelId="{B748ACA2-AA31-4887-A0F8-17289B772BA7}" type="sibTrans" cxnId="{8B7CA7ED-56D5-4269-8866-ECA23846C22E}">
      <dgm:prSet/>
      <dgm:spPr/>
      <dgm:t>
        <a:bodyPr/>
        <a:lstStyle/>
        <a:p>
          <a:endParaRPr lang="en-US"/>
        </a:p>
      </dgm:t>
    </dgm:pt>
    <dgm:pt modelId="{FB8894EE-7867-4D6C-B480-EA30F7187507}">
      <dgm:prSet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Membuat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rancangan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kerja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kelompok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,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penjadwalan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,</a:t>
          </a:r>
          <a:r>
            <a:rPr lang="en-US" sz="1600" b="1" baseline="0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baseline="0" dirty="0" err="1" smtClean="0">
              <a:solidFill>
                <a:schemeClr val="tx1"/>
              </a:solidFill>
              <a:latin typeface="Cambria" pitchFamily="18" charset="0"/>
            </a:rPr>
            <a:t>prosedur</a:t>
          </a:r>
          <a:r>
            <a:rPr lang="en-US" sz="1600" b="1" baseline="0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baseline="0" dirty="0" err="1" smtClean="0">
              <a:solidFill>
                <a:schemeClr val="tx1"/>
              </a:solidFill>
              <a:latin typeface="Cambria" pitchFamily="18" charset="0"/>
            </a:rPr>
            <a:t>kerja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bentuk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penilaian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berdasarkan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konsensus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kelompok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sendiri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.</a:t>
          </a:r>
          <a:endParaRPr lang="en-US" sz="1600" b="1" dirty="0">
            <a:solidFill>
              <a:schemeClr val="tx1"/>
            </a:solidFill>
            <a:latin typeface="Cambria" pitchFamily="18" charset="0"/>
          </a:endParaRPr>
        </a:p>
      </dgm:t>
    </dgm:pt>
    <dgm:pt modelId="{179B6890-AD77-49DD-8FBE-246184E0FDBE}" type="parTrans" cxnId="{B42699CC-C52F-49B9-B04F-78F5C5EB68DA}">
      <dgm:prSet/>
      <dgm:spPr/>
      <dgm:t>
        <a:bodyPr/>
        <a:lstStyle/>
        <a:p>
          <a:endParaRPr lang="en-US"/>
        </a:p>
      </dgm:t>
    </dgm:pt>
    <dgm:pt modelId="{ED791469-E43C-4240-8D95-74F45BDCACBF}" type="sibTrans" cxnId="{B42699CC-C52F-49B9-B04F-78F5C5EB68DA}">
      <dgm:prSet/>
      <dgm:spPr/>
      <dgm:t>
        <a:bodyPr/>
        <a:lstStyle/>
        <a:p>
          <a:endParaRPr lang="en-US"/>
        </a:p>
      </dgm:t>
    </dgm:pt>
    <dgm:pt modelId="{7F1DDA76-31CF-4206-9C8A-5714F81741AF}">
      <dgm:prSet custT="1"/>
      <dgm:spPr/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Bekerja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sama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dengan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anggota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kelompoknya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dalam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mengerjakan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tugas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.</a:t>
          </a:r>
          <a:endParaRPr lang="en-US" sz="1600" b="1" dirty="0">
            <a:solidFill>
              <a:schemeClr val="tx1"/>
            </a:solidFill>
            <a:latin typeface="Cambria" pitchFamily="18" charset="0"/>
          </a:endParaRPr>
        </a:p>
      </dgm:t>
    </dgm:pt>
    <dgm:pt modelId="{CD195835-82C0-4B5C-9033-80B988322D34}" type="parTrans" cxnId="{93A646DB-5674-4903-8E3E-57AFC48772D3}">
      <dgm:prSet/>
      <dgm:spPr/>
      <dgm:t>
        <a:bodyPr/>
        <a:lstStyle/>
        <a:p>
          <a:endParaRPr lang="en-US"/>
        </a:p>
      </dgm:t>
    </dgm:pt>
    <dgm:pt modelId="{921A3579-733A-4D88-B63F-56D544D981E8}" type="sibTrans" cxnId="{93A646DB-5674-4903-8E3E-57AFC48772D3}">
      <dgm:prSet/>
      <dgm:spPr/>
      <dgm:t>
        <a:bodyPr/>
        <a:lstStyle/>
        <a:p>
          <a:endParaRPr lang="en-US"/>
        </a:p>
      </dgm:t>
    </dgm:pt>
    <dgm:pt modelId="{8832BC75-C906-4707-B893-BDF189797F77}">
      <dgm:prSet custT="1"/>
      <dgm:spPr/>
      <dgm:t>
        <a:bodyPr/>
        <a:lstStyle/>
        <a:p>
          <a:pPr rtl="0"/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Mempresentasikan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hasil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belajar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kelas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.</a:t>
          </a:r>
          <a:endParaRPr lang="en-US" sz="1600" b="1" dirty="0">
            <a:solidFill>
              <a:schemeClr val="tx1"/>
            </a:solidFill>
            <a:latin typeface="Cambria" pitchFamily="18" charset="0"/>
          </a:endParaRPr>
        </a:p>
      </dgm:t>
    </dgm:pt>
    <dgm:pt modelId="{4DC462C8-8481-472D-BC14-FDA184214F44}" type="parTrans" cxnId="{CB264BEA-6775-449D-AF86-66DC32F9C579}">
      <dgm:prSet/>
      <dgm:spPr/>
      <dgm:t>
        <a:bodyPr/>
        <a:lstStyle/>
        <a:p>
          <a:endParaRPr lang="en-US"/>
        </a:p>
      </dgm:t>
    </dgm:pt>
    <dgm:pt modelId="{1DAB2A38-24DA-44FC-A46F-5348E36FB7E7}" type="sibTrans" cxnId="{CB264BEA-6775-449D-AF86-66DC32F9C579}">
      <dgm:prSet/>
      <dgm:spPr/>
      <dgm:t>
        <a:bodyPr/>
        <a:lstStyle/>
        <a:p>
          <a:endParaRPr lang="en-US"/>
        </a:p>
      </dgm:t>
    </dgm:pt>
    <dgm:pt modelId="{8A7E0C1D-0634-477E-967C-AB43C15AE568}">
      <dgm:prSet/>
      <dgm:spPr/>
      <dgm:t>
        <a:bodyPr/>
        <a:lstStyle/>
        <a:p>
          <a:r>
            <a:rPr lang="en-US" b="1" smtClean="0">
              <a:solidFill>
                <a:schemeClr val="tx1"/>
              </a:solidFill>
              <a:latin typeface="Cambria" pitchFamily="18" charset="0"/>
            </a:rPr>
            <a:t>Sebagai fasilitator, motivator dan fasilitator,</a:t>
          </a:r>
          <a:endParaRPr lang="en-US" b="1" dirty="0">
            <a:solidFill>
              <a:schemeClr val="tx1"/>
            </a:solidFill>
            <a:latin typeface="Cambria" pitchFamily="18" charset="0"/>
          </a:endParaRPr>
        </a:p>
      </dgm:t>
    </dgm:pt>
    <dgm:pt modelId="{BC0DA621-FF60-432E-BAAA-1F39C2B32AF1}" type="parTrans" cxnId="{437C0176-ADCD-489D-9E0A-C85BEB7B635D}">
      <dgm:prSet/>
      <dgm:spPr/>
      <dgm:t>
        <a:bodyPr/>
        <a:lstStyle/>
        <a:p>
          <a:endParaRPr lang="en-US"/>
        </a:p>
      </dgm:t>
    </dgm:pt>
    <dgm:pt modelId="{C2BC15E8-9EB4-4E75-B8AA-A793CF15D6BA}" type="sibTrans" cxnId="{437C0176-ADCD-489D-9E0A-C85BEB7B635D}">
      <dgm:prSet/>
      <dgm:spPr/>
      <dgm:t>
        <a:bodyPr/>
        <a:lstStyle/>
        <a:p>
          <a:endParaRPr lang="en-US"/>
        </a:p>
      </dgm:t>
    </dgm:pt>
    <dgm:pt modelId="{12564725-5422-4820-801D-2D025B421EFF}">
      <dgm:prSet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Melakukan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evaluasi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terhadap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kinerja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masing-masing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Mhs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.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dalam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tim</a:t>
          </a:r>
          <a:endParaRPr lang="en-US" dirty="0"/>
        </a:p>
      </dgm:t>
    </dgm:pt>
    <dgm:pt modelId="{30307ABB-7836-46AF-8DC0-1474E9EF1CCA}" type="parTrans" cxnId="{C94B241C-D2F7-45BA-ACC2-E24BEF374495}">
      <dgm:prSet/>
      <dgm:spPr/>
      <dgm:t>
        <a:bodyPr/>
        <a:lstStyle/>
        <a:p>
          <a:endParaRPr lang="en-US"/>
        </a:p>
      </dgm:t>
    </dgm:pt>
    <dgm:pt modelId="{DB39E579-CAC7-41A8-B79B-48373CC52342}" type="sibTrans" cxnId="{C94B241C-D2F7-45BA-ACC2-E24BEF374495}">
      <dgm:prSet/>
      <dgm:spPr/>
      <dgm:t>
        <a:bodyPr/>
        <a:lstStyle/>
        <a:p>
          <a:endParaRPr lang="en-US"/>
        </a:p>
      </dgm:t>
    </dgm:pt>
    <dgm:pt modelId="{654ABCCC-A01F-4126-9225-5DC3211B5F05}" type="pres">
      <dgm:prSet presAssocID="{0E639B5F-D747-423F-964B-36584732A7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C8800DBC-D1AF-41C4-9529-F7B2391C3611}" type="pres">
      <dgm:prSet presAssocID="{4A576510-F64C-406E-B5D0-0F89B2879DCC}" presName="linNode" presStyleCnt="0"/>
      <dgm:spPr/>
    </dgm:pt>
    <dgm:pt modelId="{CA39D36D-6C1E-4CFF-A3BB-2E9264872C79}" type="pres">
      <dgm:prSet presAssocID="{4A576510-F64C-406E-B5D0-0F89B2879DCC}" presName="parentText" presStyleLbl="node1" presStyleIdx="0" presStyleCnt="3" custScaleX="80672" custScaleY="8422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3D4749-E3DC-449C-9F41-3C0B921A83AA}" type="pres">
      <dgm:prSet presAssocID="{4A576510-F64C-406E-B5D0-0F89B2879DCC}" presName="descendantText" presStyleLbl="alignAccFollowNode1" presStyleIdx="0" presStyleCnt="3" custScaleX="109004" custScaleY="1253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F351FC-5453-47B8-BE23-60392E16AA19}" type="pres">
      <dgm:prSet presAssocID="{E75D8DD3-C924-450B-98A0-CCD039A758FF}" presName="sp" presStyleCnt="0"/>
      <dgm:spPr/>
    </dgm:pt>
    <dgm:pt modelId="{8A076CF5-3EC1-4C6E-BBCA-90A503166CDF}" type="pres">
      <dgm:prSet presAssocID="{8E9D40E0-2032-4090-8D76-64D991336C01}" presName="linNode" presStyleCnt="0"/>
      <dgm:spPr/>
    </dgm:pt>
    <dgm:pt modelId="{60649729-F3DE-4DF1-B24D-CB6F69270E31}" type="pres">
      <dgm:prSet presAssocID="{8E9D40E0-2032-4090-8D76-64D991336C01}" presName="parentText" presStyleLbl="node1" presStyleIdx="1" presStyleCnt="3" custScaleX="84026" custScaleY="7724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E06B7E-D56C-4F15-BF8A-CD531C1D732A}" type="pres">
      <dgm:prSet presAssocID="{8E9D40E0-2032-4090-8D76-64D991336C01}" presName="descendantText" presStyleLbl="alignAccFollowNode1" presStyleIdx="1" presStyleCnt="3" custScaleX="105536" custScaleY="956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2E39B-F57C-464C-8DD6-0919BAB7FB42}" type="pres">
      <dgm:prSet presAssocID="{8AE77D58-D54D-498A-A495-63A9DCEF81A8}" presName="sp" presStyleCnt="0"/>
      <dgm:spPr/>
    </dgm:pt>
    <dgm:pt modelId="{D8F2E23B-2DA2-439C-8798-4902A40CA7E5}" type="pres">
      <dgm:prSet presAssocID="{561055A4-DB90-45C9-9EBB-745F7320703A}" presName="linNode" presStyleCnt="0"/>
      <dgm:spPr/>
    </dgm:pt>
    <dgm:pt modelId="{406E2D51-FE1C-4688-9341-2598D1CDCE3E}" type="pres">
      <dgm:prSet presAssocID="{561055A4-DB90-45C9-9EBB-745F7320703A}" presName="parentText" presStyleLbl="node1" presStyleIdx="2" presStyleCnt="3" custScaleX="80168" custScaleY="6392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8BD544-A6AC-4E91-BAB9-ADA8A3E359A3}" type="pres">
      <dgm:prSet presAssocID="{561055A4-DB90-45C9-9EBB-745F7320703A}" presName="descendantText" presStyleLbl="alignAccFollowNode1" presStyleIdx="2" presStyleCnt="3" custScaleX="109291" custScaleY="784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36020E-F1A2-480D-9991-739160099CA6}" srcId="{0E639B5F-D747-423F-964B-36584732A7CF}" destId="{4A576510-F64C-406E-B5D0-0F89B2879DCC}" srcOrd="0" destOrd="0" parTransId="{8607558C-1A2A-46B0-83D2-08325B7105D9}" sibTransId="{E75D8DD3-C924-450B-98A0-CCD039A758FF}"/>
    <dgm:cxn modelId="{B689C4E1-746F-4FFB-A12F-3F4BDB8DC473}" srcId="{0E639B5F-D747-423F-964B-36584732A7CF}" destId="{8E9D40E0-2032-4090-8D76-64D991336C01}" srcOrd="1" destOrd="0" parTransId="{81B3EB9D-631C-4C5A-BE0F-25C3921F7374}" sibTransId="{8AE77D58-D54D-498A-A495-63A9DCEF81A8}"/>
    <dgm:cxn modelId="{51C421C0-80EC-4F43-94DB-0353B090B6CA}" srcId="{4A576510-F64C-406E-B5D0-0F89B2879DCC}" destId="{F0368D30-A22C-402D-BB77-0C4C9155A071}" srcOrd="0" destOrd="0" parTransId="{0495F4CF-F69E-43AC-84E5-DEA985CA0949}" sibTransId="{976F6E19-50E5-4560-A483-12F449DA1056}"/>
    <dgm:cxn modelId="{90458EDC-2DEF-4D7B-96C5-EC3C2FCAD74E}" type="presOf" srcId="{54C84077-55C9-4B74-9E56-9B4ABACE5E5C}" destId="{F7E06B7E-D56C-4F15-BF8A-CD531C1D732A}" srcOrd="0" destOrd="0" presId="urn:microsoft.com/office/officeart/2005/8/layout/vList5"/>
    <dgm:cxn modelId="{BB7CC547-D025-4284-B2A8-C9F5D7C9F126}" type="presOf" srcId="{4A576510-F64C-406E-B5D0-0F89B2879DCC}" destId="{CA39D36D-6C1E-4CFF-A3BB-2E9264872C79}" srcOrd="0" destOrd="0" presId="urn:microsoft.com/office/officeart/2005/8/layout/vList5"/>
    <dgm:cxn modelId="{069447D2-5290-4CFB-A21C-32E0C47CA225}" type="presOf" srcId="{0E639B5F-D747-423F-964B-36584732A7CF}" destId="{654ABCCC-A01F-4126-9225-5DC3211B5F05}" srcOrd="0" destOrd="0" presId="urn:microsoft.com/office/officeart/2005/8/layout/vList5"/>
    <dgm:cxn modelId="{E6DB52ED-28D6-4A9A-A2C2-C41DDAE1E0C9}" type="presOf" srcId="{12564725-5422-4820-801D-2D025B421EFF}" destId="{A98BD544-A6AC-4E91-BAB9-ADA8A3E359A3}" srcOrd="0" destOrd="2" presId="urn:microsoft.com/office/officeart/2005/8/layout/vList5"/>
    <dgm:cxn modelId="{A15083D3-5F03-4336-8757-BA4C88E410D9}" srcId="{0E639B5F-D747-423F-964B-36584732A7CF}" destId="{561055A4-DB90-45C9-9EBB-745F7320703A}" srcOrd="2" destOrd="0" parTransId="{1B27B78C-EBF3-49FF-9352-8E6E08B952AB}" sibTransId="{41213CA4-1B73-441C-B421-EE8CABE8C716}"/>
    <dgm:cxn modelId="{4FFE9BF2-13A1-433B-8E7B-4BFF4D85C18D}" type="presOf" srcId="{561055A4-DB90-45C9-9EBB-745F7320703A}" destId="{406E2D51-FE1C-4688-9341-2598D1CDCE3E}" srcOrd="0" destOrd="0" presId="urn:microsoft.com/office/officeart/2005/8/layout/vList5"/>
    <dgm:cxn modelId="{8B7CA7ED-56D5-4269-8866-ECA23846C22E}" srcId="{4A576510-F64C-406E-B5D0-0F89B2879DCC}" destId="{7C00915D-9818-4662-9E16-3A5A4F8A2DFB}" srcOrd="2" destOrd="0" parTransId="{E62AD56D-1086-490D-86DD-2EB430AF8BFC}" sibTransId="{B748ACA2-AA31-4887-A0F8-17289B772BA7}"/>
    <dgm:cxn modelId="{0D9D7BAD-154C-46B8-8FB1-3B1EB786EBC6}" srcId="{561055A4-DB90-45C9-9EBB-745F7320703A}" destId="{36489C08-1D8C-432A-839A-DC44CECCA886}" srcOrd="0" destOrd="0" parTransId="{81953E28-95A9-452A-92F4-B3091FA79DC8}" sibTransId="{769E57A0-A76E-4192-89C2-F54AF7A8D183}"/>
    <dgm:cxn modelId="{C94B241C-D2F7-45BA-ACC2-E24BEF374495}" srcId="{561055A4-DB90-45C9-9EBB-745F7320703A}" destId="{12564725-5422-4820-801D-2D025B421EFF}" srcOrd="2" destOrd="0" parTransId="{30307ABB-7836-46AF-8DC0-1474E9EF1CCA}" sibTransId="{DB39E579-CAC7-41A8-B79B-48373CC52342}"/>
    <dgm:cxn modelId="{9070603D-9688-4847-81C3-37344A9C2680}" srcId="{4A576510-F64C-406E-B5D0-0F89B2879DCC}" destId="{3C840B49-F96F-4212-9311-AF4C61F2ED67}" srcOrd="1" destOrd="0" parTransId="{9073B330-A6EE-43C3-8A55-E2009EE2BECB}" sibTransId="{44BE21FE-D6A9-4322-B444-D94997EF03ED}"/>
    <dgm:cxn modelId="{01F546E1-B41B-49D8-BEBE-ED1B890F81A8}" type="presOf" srcId="{36489C08-1D8C-432A-839A-DC44CECCA886}" destId="{A98BD544-A6AC-4E91-BAB9-ADA8A3E359A3}" srcOrd="0" destOrd="0" presId="urn:microsoft.com/office/officeart/2005/8/layout/vList5"/>
    <dgm:cxn modelId="{91ABC376-9651-4C31-8FC1-29EE840DF4AC}" type="presOf" srcId="{8832BC75-C906-4707-B893-BDF189797F77}" destId="{123D4749-E3DC-449C-9F41-3C0B921A83AA}" srcOrd="0" destOrd="5" presId="urn:microsoft.com/office/officeart/2005/8/layout/vList5"/>
    <dgm:cxn modelId="{AB12FE43-D7D0-4CFB-9FC9-721F88BFA93B}" srcId="{8E9D40E0-2032-4090-8D76-64D991336C01}" destId="{54C84077-55C9-4B74-9E56-9B4ABACE5E5C}" srcOrd="0" destOrd="0" parTransId="{9523C112-E036-46E1-BA9B-1E663FFA58AE}" sibTransId="{90229CA9-C032-4FF9-AF8A-6512BFE12E94}"/>
    <dgm:cxn modelId="{B42699CC-C52F-49B9-B04F-78F5C5EB68DA}" srcId="{4A576510-F64C-406E-B5D0-0F89B2879DCC}" destId="{FB8894EE-7867-4D6C-B480-EA30F7187507}" srcOrd="3" destOrd="0" parTransId="{179B6890-AD77-49DD-8FBE-246184E0FDBE}" sibTransId="{ED791469-E43C-4240-8D95-74F45BDCACBF}"/>
    <dgm:cxn modelId="{035D7E6A-090B-4301-9948-33BD96C23CC1}" type="presOf" srcId="{3C840B49-F96F-4212-9311-AF4C61F2ED67}" destId="{123D4749-E3DC-449C-9F41-3C0B921A83AA}" srcOrd="0" destOrd="1" presId="urn:microsoft.com/office/officeart/2005/8/layout/vList5"/>
    <dgm:cxn modelId="{CB264BEA-6775-449D-AF86-66DC32F9C579}" srcId="{4A576510-F64C-406E-B5D0-0F89B2879DCC}" destId="{8832BC75-C906-4707-B893-BDF189797F77}" srcOrd="5" destOrd="0" parTransId="{4DC462C8-8481-472D-BC14-FDA184214F44}" sibTransId="{1DAB2A38-24DA-44FC-A46F-5348E36FB7E7}"/>
    <dgm:cxn modelId="{8CA8440D-E639-477D-963F-714E7715A8FA}" type="presOf" srcId="{7C00915D-9818-4662-9E16-3A5A4F8A2DFB}" destId="{123D4749-E3DC-449C-9F41-3C0B921A83AA}" srcOrd="0" destOrd="2" presId="urn:microsoft.com/office/officeart/2005/8/layout/vList5"/>
    <dgm:cxn modelId="{437C0176-ADCD-489D-9E0A-C85BEB7B635D}" srcId="{561055A4-DB90-45C9-9EBB-745F7320703A}" destId="{8A7E0C1D-0634-477E-967C-AB43C15AE568}" srcOrd="1" destOrd="0" parTransId="{BC0DA621-FF60-432E-BAAA-1F39C2B32AF1}" sibTransId="{C2BC15E8-9EB4-4E75-B8AA-A793CF15D6BA}"/>
    <dgm:cxn modelId="{3EB61A19-A98F-433F-9824-90C0C44EDF1F}" type="presOf" srcId="{7F1DDA76-31CF-4206-9C8A-5714F81741AF}" destId="{123D4749-E3DC-449C-9F41-3C0B921A83AA}" srcOrd="0" destOrd="4" presId="urn:microsoft.com/office/officeart/2005/8/layout/vList5"/>
    <dgm:cxn modelId="{F8928975-48AC-409D-9E8B-49511EBEC6C7}" type="presOf" srcId="{FB8894EE-7867-4D6C-B480-EA30F7187507}" destId="{123D4749-E3DC-449C-9F41-3C0B921A83AA}" srcOrd="0" destOrd="3" presId="urn:microsoft.com/office/officeart/2005/8/layout/vList5"/>
    <dgm:cxn modelId="{B378F031-90DD-42CA-A289-4F5FB1B88903}" type="presOf" srcId="{F0368D30-A22C-402D-BB77-0C4C9155A071}" destId="{123D4749-E3DC-449C-9F41-3C0B921A83AA}" srcOrd="0" destOrd="0" presId="urn:microsoft.com/office/officeart/2005/8/layout/vList5"/>
    <dgm:cxn modelId="{EFB8AD37-3ED3-4BD9-B4FD-E1A02979C203}" type="presOf" srcId="{8E9D40E0-2032-4090-8D76-64D991336C01}" destId="{60649729-F3DE-4DF1-B24D-CB6F69270E31}" srcOrd="0" destOrd="0" presId="urn:microsoft.com/office/officeart/2005/8/layout/vList5"/>
    <dgm:cxn modelId="{37355E44-1E6A-403A-9551-69EB5B9A4062}" type="presOf" srcId="{8A7E0C1D-0634-477E-967C-AB43C15AE568}" destId="{A98BD544-A6AC-4E91-BAB9-ADA8A3E359A3}" srcOrd="0" destOrd="1" presId="urn:microsoft.com/office/officeart/2005/8/layout/vList5"/>
    <dgm:cxn modelId="{93A646DB-5674-4903-8E3E-57AFC48772D3}" srcId="{4A576510-F64C-406E-B5D0-0F89B2879DCC}" destId="{7F1DDA76-31CF-4206-9C8A-5714F81741AF}" srcOrd="4" destOrd="0" parTransId="{CD195835-82C0-4B5C-9033-80B988322D34}" sibTransId="{921A3579-733A-4D88-B63F-56D544D981E8}"/>
    <dgm:cxn modelId="{8A74AE06-E445-4DCF-ADF8-6993E74AEA4C}" type="presParOf" srcId="{654ABCCC-A01F-4126-9225-5DC3211B5F05}" destId="{C8800DBC-D1AF-41C4-9529-F7B2391C3611}" srcOrd="0" destOrd="0" presId="urn:microsoft.com/office/officeart/2005/8/layout/vList5"/>
    <dgm:cxn modelId="{AE3FA996-F74E-4ACB-BDCA-617C3964B3F3}" type="presParOf" srcId="{C8800DBC-D1AF-41C4-9529-F7B2391C3611}" destId="{CA39D36D-6C1E-4CFF-A3BB-2E9264872C79}" srcOrd="0" destOrd="0" presId="urn:microsoft.com/office/officeart/2005/8/layout/vList5"/>
    <dgm:cxn modelId="{8D6ACD5F-DF80-4097-8074-69F1E49D4FA9}" type="presParOf" srcId="{C8800DBC-D1AF-41C4-9529-F7B2391C3611}" destId="{123D4749-E3DC-449C-9F41-3C0B921A83AA}" srcOrd="1" destOrd="0" presId="urn:microsoft.com/office/officeart/2005/8/layout/vList5"/>
    <dgm:cxn modelId="{A946CFFC-9D5D-48C0-9E2A-FFE0BE4F2133}" type="presParOf" srcId="{654ABCCC-A01F-4126-9225-5DC3211B5F05}" destId="{4AF351FC-5453-47B8-BE23-60392E16AA19}" srcOrd="1" destOrd="0" presId="urn:microsoft.com/office/officeart/2005/8/layout/vList5"/>
    <dgm:cxn modelId="{0744996D-A0B2-41EB-BABB-71AEC2E86DB2}" type="presParOf" srcId="{654ABCCC-A01F-4126-9225-5DC3211B5F05}" destId="{8A076CF5-3EC1-4C6E-BBCA-90A503166CDF}" srcOrd="2" destOrd="0" presId="urn:microsoft.com/office/officeart/2005/8/layout/vList5"/>
    <dgm:cxn modelId="{63194563-F259-448F-B97D-3CE796102618}" type="presParOf" srcId="{8A076CF5-3EC1-4C6E-BBCA-90A503166CDF}" destId="{60649729-F3DE-4DF1-B24D-CB6F69270E31}" srcOrd="0" destOrd="0" presId="urn:microsoft.com/office/officeart/2005/8/layout/vList5"/>
    <dgm:cxn modelId="{2CE4A31E-ACBB-477E-A6B5-A2C50F12999D}" type="presParOf" srcId="{8A076CF5-3EC1-4C6E-BBCA-90A503166CDF}" destId="{F7E06B7E-D56C-4F15-BF8A-CD531C1D732A}" srcOrd="1" destOrd="0" presId="urn:microsoft.com/office/officeart/2005/8/layout/vList5"/>
    <dgm:cxn modelId="{BD0AAEF4-1D91-428C-9EE5-9BD275CEB8B5}" type="presParOf" srcId="{654ABCCC-A01F-4126-9225-5DC3211B5F05}" destId="{1202E39B-F57C-464C-8DD6-0919BAB7FB42}" srcOrd="3" destOrd="0" presId="urn:microsoft.com/office/officeart/2005/8/layout/vList5"/>
    <dgm:cxn modelId="{375C9031-F29C-4DF4-943A-8A32DFD9F591}" type="presParOf" srcId="{654ABCCC-A01F-4126-9225-5DC3211B5F05}" destId="{D8F2E23B-2DA2-439C-8798-4902A40CA7E5}" srcOrd="4" destOrd="0" presId="urn:microsoft.com/office/officeart/2005/8/layout/vList5"/>
    <dgm:cxn modelId="{C2766712-3947-4527-9119-D330D1810AFB}" type="presParOf" srcId="{D8F2E23B-2DA2-439C-8798-4902A40CA7E5}" destId="{406E2D51-FE1C-4688-9341-2598D1CDCE3E}" srcOrd="0" destOrd="0" presId="urn:microsoft.com/office/officeart/2005/8/layout/vList5"/>
    <dgm:cxn modelId="{C449181B-508F-4E2F-99FA-DFF1738FFF99}" type="presParOf" srcId="{D8F2E23B-2DA2-439C-8798-4902A40CA7E5}" destId="{A98BD544-A6AC-4E91-BAB9-ADA8A3E359A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A3972A9-AE5F-4009-958C-25E1D0C0F73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E06AFE-46E2-432A-A9C0-A9AC28CA8FA9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chemeClr val="bg1"/>
              </a:solidFill>
            </a:rPr>
            <a:t>Contextual Learning (</a:t>
          </a:r>
          <a:r>
            <a:rPr lang="en-US" sz="2400" b="1" dirty="0" err="1" smtClean="0">
              <a:solidFill>
                <a:schemeClr val="bg1"/>
              </a:solidFill>
            </a:rPr>
            <a:t>CtL</a:t>
          </a:r>
          <a:r>
            <a:rPr lang="en-US" sz="2400" b="1" dirty="0" smtClean="0">
              <a:solidFill>
                <a:schemeClr val="bg1"/>
              </a:solidFill>
            </a:rPr>
            <a:t>)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adalah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metode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pembelajaran</a:t>
          </a:r>
          <a:r>
            <a:rPr lang="en-US" sz="2400" dirty="0" smtClean="0">
              <a:solidFill>
                <a:schemeClr val="bg1"/>
              </a:solidFill>
            </a:rPr>
            <a:t> yang </a:t>
          </a:r>
          <a:r>
            <a:rPr lang="en-US" sz="2400" dirty="0" err="1" smtClean="0">
              <a:solidFill>
                <a:schemeClr val="bg1"/>
              </a:solidFill>
            </a:rPr>
            <a:t>berupaya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mengaitkan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konsep-konsep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atau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teori-teori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dengan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dunia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nyata</a:t>
          </a:r>
          <a:r>
            <a:rPr lang="en-US" sz="2400" dirty="0" smtClean="0">
              <a:solidFill>
                <a:schemeClr val="bg1"/>
              </a:solidFill>
            </a:rPr>
            <a:t>, </a:t>
          </a:r>
          <a:r>
            <a:rPr lang="en-US" sz="2400" dirty="0" err="1" smtClean="0">
              <a:solidFill>
                <a:schemeClr val="bg1"/>
              </a:solidFill>
            </a:rPr>
            <a:t>pembelajaran</a:t>
          </a:r>
          <a:r>
            <a:rPr lang="en-US" sz="2400" dirty="0" smtClean="0">
              <a:solidFill>
                <a:schemeClr val="bg1"/>
              </a:solidFill>
            </a:rPr>
            <a:t> yang </a:t>
          </a:r>
          <a:r>
            <a:rPr lang="en-US" sz="2400" dirty="0" err="1" smtClean="0">
              <a:solidFill>
                <a:schemeClr val="bg1"/>
              </a:solidFill>
            </a:rPr>
            <a:t>merangsang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otak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untuk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menyusun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pola-pola</a:t>
          </a:r>
          <a:r>
            <a:rPr lang="en-US" sz="2400" dirty="0" smtClean="0">
              <a:solidFill>
                <a:schemeClr val="bg1"/>
              </a:solidFill>
            </a:rPr>
            <a:t> yang </a:t>
          </a:r>
          <a:r>
            <a:rPr lang="en-US" sz="2400" dirty="0" err="1" smtClean="0">
              <a:solidFill>
                <a:schemeClr val="bg1"/>
              </a:solidFill>
            </a:rPr>
            <a:t>mewujudkan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makna</a:t>
          </a:r>
          <a:r>
            <a:rPr lang="en-US" sz="2400" dirty="0" smtClean="0">
              <a:solidFill>
                <a:schemeClr val="bg1"/>
              </a:solidFill>
            </a:rPr>
            <a:t> </a:t>
          </a:r>
        </a:p>
        <a:p>
          <a:r>
            <a:rPr lang="en-US" sz="2400" dirty="0" smtClean="0">
              <a:solidFill>
                <a:schemeClr val="bg1"/>
              </a:solidFill>
            </a:rPr>
            <a:t>(Bruffee,1984; Elaine B. Johnson, 2002)</a:t>
          </a:r>
          <a:endParaRPr lang="en-US" sz="2400" dirty="0">
            <a:solidFill>
              <a:schemeClr val="bg1"/>
            </a:solidFill>
          </a:endParaRPr>
        </a:p>
      </dgm:t>
    </dgm:pt>
    <dgm:pt modelId="{F9BCC42B-8FF7-4C28-9CAC-1D02673DA9C3}" type="parTrans" cxnId="{79170ED9-8F92-4615-BB2C-4FC44FE1CD1E}">
      <dgm:prSet/>
      <dgm:spPr/>
      <dgm:t>
        <a:bodyPr/>
        <a:lstStyle/>
        <a:p>
          <a:endParaRPr lang="en-US"/>
        </a:p>
      </dgm:t>
    </dgm:pt>
    <dgm:pt modelId="{1334CB85-A2E3-4C24-9C2A-7D07D3905096}" type="sibTrans" cxnId="{79170ED9-8F92-4615-BB2C-4FC44FE1CD1E}">
      <dgm:prSet/>
      <dgm:spPr/>
      <dgm:t>
        <a:bodyPr/>
        <a:lstStyle/>
        <a:p>
          <a:endParaRPr lang="en-US"/>
        </a:p>
      </dgm:t>
    </dgm:pt>
    <dgm:pt modelId="{B203F862-7E6D-4D5A-8F5E-EE6C70E723BA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2400" b="1" dirty="0" err="1" smtClean="0">
              <a:solidFill>
                <a:schemeClr val="bg1"/>
              </a:solidFill>
            </a:rPr>
            <a:t>Peran</a:t>
          </a:r>
          <a:r>
            <a:rPr lang="en-US" sz="2400" b="1" dirty="0" smtClean="0">
              <a:solidFill>
                <a:schemeClr val="bg1"/>
              </a:solidFill>
            </a:rPr>
            <a:t> </a:t>
          </a:r>
          <a:r>
            <a:rPr lang="en-US" sz="2400" b="1" dirty="0" err="1" smtClean="0">
              <a:solidFill>
                <a:schemeClr val="bg1"/>
              </a:solidFill>
            </a:rPr>
            <a:t>Dosen</a:t>
          </a:r>
          <a:r>
            <a:rPr lang="en-US" sz="2400" b="1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sebagai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pendamping</a:t>
          </a:r>
          <a:r>
            <a:rPr lang="en-US" sz="2400" dirty="0" smtClean="0">
              <a:solidFill>
                <a:schemeClr val="bg1"/>
              </a:solidFill>
            </a:rPr>
            <a:t>, motivator </a:t>
          </a:r>
          <a:r>
            <a:rPr lang="en-US" sz="2400" dirty="0" err="1" smtClean="0">
              <a:solidFill>
                <a:schemeClr val="bg1"/>
              </a:solidFill>
            </a:rPr>
            <a:t>dan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fasilitator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bagi</a:t>
          </a:r>
          <a:r>
            <a:rPr lang="en-US" sz="2400" dirty="0" smtClean="0">
              <a:solidFill>
                <a:schemeClr val="bg1"/>
              </a:solidFill>
            </a:rPr>
            <a:t> </a:t>
          </a:r>
          <a:r>
            <a:rPr lang="en-US" sz="2400" dirty="0" err="1" smtClean="0">
              <a:solidFill>
                <a:schemeClr val="bg1"/>
              </a:solidFill>
            </a:rPr>
            <a:t>mahasiswa</a:t>
          </a:r>
          <a:endParaRPr lang="en-US" sz="2400" dirty="0">
            <a:solidFill>
              <a:schemeClr val="bg1"/>
            </a:solidFill>
          </a:endParaRPr>
        </a:p>
      </dgm:t>
    </dgm:pt>
    <dgm:pt modelId="{873708F1-5356-4B4D-BB6D-94B38C7BE1BD}" type="parTrans" cxnId="{F18FF4CA-E76D-48D3-B1EC-AE866469587B}">
      <dgm:prSet/>
      <dgm:spPr/>
      <dgm:t>
        <a:bodyPr/>
        <a:lstStyle/>
        <a:p>
          <a:endParaRPr lang="en-US"/>
        </a:p>
      </dgm:t>
    </dgm:pt>
    <dgm:pt modelId="{52687AC9-4FF2-4461-9FA9-98F5DC8C8F13}" type="sibTrans" cxnId="{F18FF4CA-E76D-48D3-B1EC-AE866469587B}">
      <dgm:prSet/>
      <dgm:spPr/>
      <dgm:t>
        <a:bodyPr/>
        <a:lstStyle/>
        <a:p>
          <a:endParaRPr lang="en-US"/>
        </a:p>
      </dgm:t>
    </dgm:pt>
    <dgm:pt modelId="{D058838E-1F4C-46FD-BF06-9512D77F029A}" type="pres">
      <dgm:prSet presAssocID="{BA3972A9-AE5F-4009-958C-25E1D0C0F73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FFEAFAE4-05CC-4CED-95BC-A6237E2A4752}" type="pres">
      <dgm:prSet presAssocID="{0AE06AFE-46E2-432A-A9C0-A9AC28CA8FA9}" presName="parentLin" presStyleCnt="0"/>
      <dgm:spPr/>
    </dgm:pt>
    <dgm:pt modelId="{2F089CBD-AA1C-421F-A54C-6F054537D4DE}" type="pres">
      <dgm:prSet presAssocID="{0AE06AFE-46E2-432A-A9C0-A9AC28CA8FA9}" presName="parentLeftMargin" presStyleLbl="node1" presStyleIdx="0" presStyleCnt="2"/>
      <dgm:spPr/>
      <dgm:t>
        <a:bodyPr/>
        <a:lstStyle/>
        <a:p>
          <a:endParaRPr lang="id-ID"/>
        </a:p>
      </dgm:t>
    </dgm:pt>
    <dgm:pt modelId="{0ADA9891-22FC-4C0D-BB0F-79AAF484421C}" type="pres">
      <dgm:prSet presAssocID="{0AE06AFE-46E2-432A-A9C0-A9AC28CA8FA9}" presName="parentText" presStyleLbl="node1" presStyleIdx="0" presStyleCnt="2" custScaleX="119620" custScaleY="2442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388C3A-4C5C-4B63-B212-4A20A8C44B31}" type="pres">
      <dgm:prSet presAssocID="{0AE06AFE-46E2-432A-A9C0-A9AC28CA8FA9}" presName="negativeSpace" presStyleCnt="0"/>
      <dgm:spPr/>
    </dgm:pt>
    <dgm:pt modelId="{6A825951-D363-4E8A-A938-4DAD40D81C1C}" type="pres">
      <dgm:prSet presAssocID="{0AE06AFE-46E2-432A-A9C0-A9AC28CA8FA9}" presName="childText" presStyleLbl="conFgAcc1" presStyleIdx="0" presStyleCnt="2">
        <dgm:presLayoutVars>
          <dgm:bulletEnabled val="1"/>
        </dgm:presLayoutVars>
      </dgm:prSet>
      <dgm:spPr/>
    </dgm:pt>
    <dgm:pt modelId="{0DD0C19F-D59C-4CCD-B9B0-CECA06796037}" type="pres">
      <dgm:prSet presAssocID="{1334CB85-A2E3-4C24-9C2A-7D07D3905096}" presName="spaceBetweenRectangles" presStyleCnt="0"/>
      <dgm:spPr/>
    </dgm:pt>
    <dgm:pt modelId="{4D490FA2-05F6-452D-B0AB-CD5ADF58C481}" type="pres">
      <dgm:prSet presAssocID="{B203F862-7E6D-4D5A-8F5E-EE6C70E723BA}" presName="parentLin" presStyleCnt="0"/>
      <dgm:spPr/>
    </dgm:pt>
    <dgm:pt modelId="{2FACF582-A327-4191-8376-277F716DAB7C}" type="pres">
      <dgm:prSet presAssocID="{B203F862-7E6D-4D5A-8F5E-EE6C70E723BA}" presName="parentLeftMargin" presStyleLbl="node1" presStyleIdx="0" presStyleCnt="2"/>
      <dgm:spPr/>
      <dgm:t>
        <a:bodyPr/>
        <a:lstStyle/>
        <a:p>
          <a:endParaRPr lang="id-ID"/>
        </a:p>
      </dgm:t>
    </dgm:pt>
    <dgm:pt modelId="{8A13B9C3-DDF2-464B-8E4F-3C93EB836226}" type="pres">
      <dgm:prSet presAssocID="{B203F862-7E6D-4D5A-8F5E-EE6C70E723BA}" presName="parentText" presStyleLbl="node1" presStyleIdx="1" presStyleCnt="2" custScaleX="10992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B20156-2ACB-47D3-8A31-4BC313460643}" type="pres">
      <dgm:prSet presAssocID="{B203F862-7E6D-4D5A-8F5E-EE6C70E723BA}" presName="negativeSpace" presStyleCnt="0"/>
      <dgm:spPr/>
    </dgm:pt>
    <dgm:pt modelId="{A60A888A-C763-47F5-A439-5871710EC356}" type="pres">
      <dgm:prSet presAssocID="{B203F862-7E6D-4D5A-8F5E-EE6C70E723BA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FDFBB14-7777-4C7A-A8F0-CF65A1FC52CB}" type="presOf" srcId="{0AE06AFE-46E2-432A-A9C0-A9AC28CA8FA9}" destId="{0ADA9891-22FC-4C0D-BB0F-79AAF484421C}" srcOrd="1" destOrd="0" presId="urn:microsoft.com/office/officeart/2005/8/layout/list1"/>
    <dgm:cxn modelId="{84B146DD-E511-4A67-B827-F6A656A8B50A}" type="presOf" srcId="{0AE06AFE-46E2-432A-A9C0-A9AC28CA8FA9}" destId="{2F089CBD-AA1C-421F-A54C-6F054537D4DE}" srcOrd="0" destOrd="0" presId="urn:microsoft.com/office/officeart/2005/8/layout/list1"/>
    <dgm:cxn modelId="{B13CC83A-0F1E-4E4F-98A9-CB041261BAB2}" type="presOf" srcId="{B203F862-7E6D-4D5A-8F5E-EE6C70E723BA}" destId="{8A13B9C3-DDF2-464B-8E4F-3C93EB836226}" srcOrd="1" destOrd="0" presId="urn:microsoft.com/office/officeart/2005/8/layout/list1"/>
    <dgm:cxn modelId="{79170ED9-8F92-4615-BB2C-4FC44FE1CD1E}" srcId="{BA3972A9-AE5F-4009-958C-25E1D0C0F737}" destId="{0AE06AFE-46E2-432A-A9C0-A9AC28CA8FA9}" srcOrd="0" destOrd="0" parTransId="{F9BCC42B-8FF7-4C28-9CAC-1D02673DA9C3}" sibTransId="{1334CB85-A2E3-4C24-9C2A-7D07D3905096}"/>
    <dgm:cxn modelId="{F18FF4CA-E76D-48D3-B1EC-AE866469587B}" srcId="{BA3972A9-AE5F-4009-958C-25E1D0C0F737}" destId="{B203F862-7E6D-4D5A-8F5E-EE6C70E723BA}" srcOrd="1" destOrd="0" parTransId="{873708F1-5356-4B4D-BB6D-94B38C7BE1BD}" sibTransId="{52687AC9-4FF2-4461-9FA9-98F5DC8C8F13}"/>
    <dgm:cxn modelId="{95C47DD4-3720-484F-800D-89A6E9C4A97D}" type="presOf" srcId="{BA3972A9-AE5F-4009-958C-25E1D0C0F737}" destId="{D058838E-1F4C-46FD-BF06-9512D77F029A}" srcOrd="0" destOrd="0" presId="urn:microsoft.com/office/officeart/2005/8/layout/list1"/>
    <dgm:cxn modelId="{60776AD6-7054-4306-8F6A-3C9C8BF2A74F}" type="presOf" srcId="{B203F862-7E6D-4D5A-8F5E-EE6C70E723BA}" destId="{2FACF582-A327-4191-8376-277F716DAB7C}" srcOrd="0" destOrd="0" presId="urn:microsoft.com/office/officeart/2005/8/layout/list1"/>
    <dgm:cxn modelId="{6314F359-A497-4907-87BA-A3C620200952}" type="presParOf" srcId="{D058838E-1F4C-46FD-BF06-9512D77F029A}" destId="{FFEAFAE4-05CC-4CED-95BC-A6237E2A4752}" srcOrd="0" destOrd="0" presId="urn:microsoft.com/office/officeart/2005/8/layout/list1"/>
    <dgm:cxn modelId="{8DE85B4A-B19F-4EA7-89A3-28C64E835992}" type="presParOf" srcId="{FFEAFAE4-05CC-4CED-95BC-A6237E2A4752}" destId="{2F089CBD-AA1C-421F-A54C-6F054537D4DE}" srcOrd="0" destOrd="0" presId="urn:microsoft.com/office/officeart/2005/8/layout/list1"/>
    <dgm:cxn modelId="{5D8C86C5-DCBB-4EA8-8CCC-D9A3EA4CB832}" type="presParOf" srcId="{FFEAFAE4-05CC-4CED-95BC-A6237E2A4752}" destId="{0ADA9891-22FC-4C0D-BB0F-79AAF484421C}" srcOrd="1" destOrd="0" presId="urn:microsoft.com/office/officeart/2005/8/layout/list1"/>
    <dgm:cxn modelId="{28C37D95-35D6-4EA9-AA0A-372EA31953DA}" type="presParOf" srcId="{D058838E-1F4C-46FD-BF06-9512D77F029A}" destId="{32388C3A-4C5C-4B63-B212-4A20A8C44B31}" srcOrd="1" destOrd="0" presId="urn:microsoft.com/office/officeart/2005/8/layout/list1"/>
    <dgm:cxn modelId="{DA589A6B-4C0C-4245-A769-3294CEE76B21}" type="presParOf" srcId="{D058838E-1F4C-46FD-BF06-9512D77F029A}" destId="{6A825951-D363-4E8A-A938-4DAD40D81C1C}" srcOrd="2" destOrd="0" presId="urn:microsoft.com/office/officeart/2005/8/layout/list1"/>
    <dgm:cxn modelId="{976CC3A0-9C98-4977-804B-12DCFE6CF37D}" type="presParOf" srcId="{D058838E-1F4C-46FD-BF06-9512D77F029A}" destId="{0DD0C19F-D59C-4CCD-B9B0-CECA06796037}" srcOrd="3" destOrd="0" presId="urn:microsoft.com/office/officeart/2005/8/layout/list1"/>
    <dgm:cxn modelId="{CCC94F67-3234-46B1-AE12-85A149625187}" type="presParOf" srcId="{D058838E-1F4C-46FD-BF06-9512D77F029A}" destId="{4D490FA2-05F6-452D-B0AB-CD5ADF58C481}" srcOrd="4" destOrd="0" presId="urn:microsoft.com/office/officeart/2005/8/layout/list1"/>
    <dgm:cxn modelId="{82ACFBF9-039D-4B2F-9205-F4361466B69B}" type="presParOf" srcId="{4D490FA2-05F6-452D-B0AB-CD5ADF58C481}" destId="{2FACF582-A327-4191-8376-277F716DAB7C}" srcOrd="0" destOrd="0" presId="urn:microsoft.com/office/officeart/2005/8/layout/list1"/>
    <dgm:cxn modelId="{4161B496-C0A5-49BE-B713-388C9A005C4C}" type="presParOf" srcId="{4D490FA2-05F6-452D-B0AB-CD5ADF58C481}" destId="{8A13B9C3-DDF2-464B-8E4F-3C93EB836226}" srcOrd="1" destOrd="0" presId="urn:microsoft.com/office/officeart/2005/8/layout/list1"/>
    <dgm:cxn modelId="{138D7FB8-6ED1-4B20-85F9-320608A3B8A1}" type="presParOf" srcId="{D058838E-1F4C-46FD-BF06-9512D77F029A}" destId="{A9B20156-2ACB-47D3-8A31-4BC313460643}" srcOrd="5" destOrd="0" presId="urn:microsoft.com/office/officeart/2005/8/layout/list1"/>
    <dgm:cxn modelId="{5370D30A-D706-4E97-BFDE-D2D30784FAE3}" type="presParOf" srcId="{D058838E-1F4C-46FD-BF06-9512D77F029A}" destId="{A60A888A-C763-47F5-A439-5871710EC35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D57DFF9-2E50-490D-8687-FCC89EF8045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6FD68E-32F2-4DD7-9389-3B8D11334DCC}">
      <dgm:prSet phldrT="[Text]"/>
      <dgm:spPr/>
      <dgm:t>
        <a:bodyPr/>
        <a:lstStyle/>
        <a:p>
          <a:r>
            <a:rPr lang="en-US" dirty="0" err="1" smtClean="0">
              <a:latin typeface="Cambria" pitchFamily="18" charset="0"/>
            </a:rPr>
            <a:t>Aktivitas</a:t>
          </a:r>
          <a:r>
            <a:rPr lang="en-US" dirty="0" smtClean="0">
              <a:latin typeface="Cambria" pitchFamily="18" charset="0"/>
            </a:rPr>
            <a:t> </a:t>
          </a:r>
          <a:r>
            <a:rPr lang="en-US" dirty="0" err="1" smtClean="0">
              <a:latin typeface="Cambria" pitchFamily="18" charset="0"/>
            </a:rPr>
            <a:t>Belajar</a:t>
          </a:r>
          <a:r>
            <a:rPr lang="en-US" dirty="0" smtClean="0">
              <a:latin typeface="Cambria" pitchFamily="18" charset="0"/>
            </a:rPr>
            <a:t> MHS</a:t>
          </a:r>
          <a:endParaRPr lang="en-US" dirty="0"/>
        </a:p>
      </dgm:t>
    </dgm:pt>
    <dgm:pt modelId="{3DB4D29A-0B04-4781-B3CF-744B5A6FA154}" type="parTrans" cxnId="{0752E8A3-71C5-4B86-96F3-B69229B0BA38}">
      <dgm:prSet/>
      <dgm:spPr/>
      <dgm:t>
        <a:bodyPr/>
        <a:lstStyle/>
        <a:p>
          <a:endParaRPr lang="en-US"/>
        </a:p>
      </dgm:t>
    </dgm:pt>
    <dgm:pt modelId="{ABB6D99D-6D4F-4B94-B3A2-4A0267F64650}" type="sibTrans" cxnId="{0752E8A3-71C5-4B86-96F3-B69229B0BA38}">
      <dgm:prSet/>
      <dgm:spPr/>
      <dgm:t>
        <a:bodyPr/>
        <a:lstStyle/>
        <a:p>
          <a:endParaRPr lang="en-US"/>
        </a:p>
      </dgm:t>
    </dgm:pt>
    <dgm:pt modelId="{D1C89295-A611-4E61-BF99-EADF13012806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Mhs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.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belajar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dalam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kelompok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kecil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atau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secara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individual,</a:t>
          </a:r>
          <a:endParaRPr lang="en-US" sz="2000" dirty="0">
            <a:latin typeface="Arial Narrow" panose="020B0606020202030204" pitchFamily="34" charset="0"/>
          </a:endParaRPr>
        </a:p>
      </dgm:t>
    </dgm:pt>
    <dgm:pt modelId="{73A0DB33-ECCC-4039-ADB1-9EE187B9342D}" type="parTrans" cxnId="{ACF383A6-153B-4DD5-8FF0-6E0131947F90}">
      <dgm:prSet/>
      <dgm:spPr/>
      <dgm:t>
        <a:bodyPr/>
        <a:lstStyle/>
        <a:p>
          <a:endParaRPr lang="en-US"/>
        </a:p>
      </dgm:t>
    </dgm:pt>
    <dgm:pt modelId="{C22F20FD-C9B8-4C65-9C5A-A52F0F81E1D8}" type="sibTrans" cxnId="{ACF383A6-153B-4DD5-8FF0-6E0131947F90}">
      <dgm:prSet/>
      <dgm:spPr/>
      <dgm:t>
        <a:bodyPr/>
        <a:lstStyle/>
        <a:p>
          <a:endParaRPr lang="en-US"/>
        </a:p>
      </dgm:t>
    </dgm:pt>
    <dgm:pt modelId="{75C9E710-E48D-46F4-BB51-00210055CE05}">
      <dgm:prSet phldrT="[Text]"/>
      <dgm:spPr/>
      <dgm:t>
        <a:bodyPr/>
        <a:lstStyle/>
        <a:p>
          <a:r>
            <a:rPr lang="en-US" dirty="0" err="1" smtClean="0">
              <a:latin typeface="Cambria" pitchFamily="18" charset="0"/>
            </a:rPr>
            <a:t>Kemampuan</a:t>
          </a:r>
          <a:r>
            <a:rPr lang="en-US" dirty="0" smtClean="0">
              <a:latin typeface="Cambria" pitchFamily="18" charset="0"/>
            </a:rPr>
            <a:t> yang</a:t>
          </a:r>
          <a:r>
            <a:rPr lang="en-US" baseline="0" dirty="0" smtClean="0">
              <a:latin typeface="Cambria" pitchFamily="18" charset="0"/>
            </a:rPr>
            <a:t> </a:t>
          </a:r>
          <a:r>
            <a:rPr lang="en-US" baseline="0" dirty="0" err="1" smtClean="0">
              <a:latin typeface="Cambria" pitchFamily="18" charset="0"/>
            </a:rPr>
            <a:t>Diperoleh</a:t>
          </a:r>
          <a:r>
            <a:rPr lang="en-US" baseline="0" dirty="0" smtClean="0">
              <a:latin typeface="Cambria" pitchFamily="18" charset="0"/>
            </a:rPr>
            <a:t> MHS</a:t>
          </a:r>
          <a:endParaRPr lang="en-US" dirty="0"/>
        </a:p>
      </dgm:t>
    </dgm:pt>
    <dgm:pt modelId="{57959443-9C1A-4341-8BEF-7836AD7CA5E5}" type="parTrans" cxnId="{9E0C8187-735F-463B-B484-506BDB4B32E5}">
      <dgm:prSet/>
      <dgm:spPr/>
      <dgm:t>
        <a:bodyPr/>
        <a:lstStyle/>
        <a:p>
          <a:endParaRPr lang="en-US"/>
        </a:p>
      </dgm:t>
    </dgm:pt>
    <dgm:pt modelId="{A970A130-0C1A-4A1A-8697-B281A3A2C55E}" type="sibTrans" cxnId="{9E0C8187-735F-463B-B484-506BDB4B32E5}">
      <dgm:prSet/>
      <dgm:spPr/>
      <dgm:t>
        <a:bodyPr/>
        <a:lstStyle/>
        <a:p>
          <a:endParaRPr lang="en-US"/>
        </a:p>
      </dgm:t>
    </dgm:pt>
    <dgm:pt modelId="{6D8664DB-EFA0-49CD-AFAF-EA7EF94299BF}">
      <dgm:prSet phldrT="[Text]" custT="1"/>
      <dgm:spPr/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Adaptif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 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terhadap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dunia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nyata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, 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Kepekaan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pada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kebutuhan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lingkungan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berfikir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kritis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 &amp;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aktual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, 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Memperoleh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pengalaman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Kemampuan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aplikasi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Sintesis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, 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responsif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, 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Apresiasi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, 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berempati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, 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Kemampuan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analisis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,  </a:t>
          </a:r>
          <a:r>
            <a:rPr lang="en-US" sz="2800" b="1" dirty="0" err="1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Komunikasi</a:t>
          </a:r>
          <a:r>
            <a:rPr lang="en-US" sz="2800" b="1" dirty="0" smtClean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rPr>
            <a:t>.</a:t>
          </a:r>
          <a:endParaRPr lang="en-US" sz="2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EC729A7F-A872-4C9F-89D8-99B9A402E3AC}" type="parTrans" cxnId="{D2B87D7B-9AA2-48B2-9E01-7EB54E1E5C11}">
      <dgm:prSet/>
      <dgm:spPr/>
      <dgm:t>
        <a:bodyPr/>
        <a:lstStyle/>
        <a:p>
          <a:endParaRPr lang="en-US"/>
        </a:p>
      </dgm:t>
    </dgm:pt>
    <dgm:pt modelId="{C3F9408E-54A7-4D13-86A4-7CA3E88DAD4B}" type="sibTrans" cxnId="{D2B87D7B-9AA2-48B2-9E01-7EB54E1E5C11}">
      <dgm:prSet/>
      <dgm:spPr/>
      <dgm:t>
        <a:bodyPr/>
        <a:lstStyle/>
        <a:p>
          <a:endParaRPr lang="en-US"/>
        </a:p>
      </dgm:t>
    </dgm:pt>
    <dgm:pt modelId="{792451A7-495D-46D8-BB26-CAC02B102B5A}">
      <dgm:prSet custT="1"/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Melakukan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studi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lapangan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/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terjun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di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dunia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nyata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untuk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mempelajari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kesesuaian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teori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dan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kenyataan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.</a:t>
          </a:r>
          <a:endParaRPr lang="en-US" sz="20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695E0906-9C2B-4DD6-A133-AD4D6CB01F1F}" type="parTrans" cxnId="{1DFB9059-B434-4D68-B020-95282E0469C7}">
      <dgm:prSet/>
      <dgm:spPr/>
      <dgm:t>
        <a:bodyPr/>
        <a:lstStyle/>
        <a:p>
          <a:endParaRPr lang="en-US"/>
        </a:p>
      </dgm:t>
    </dgm:pt>
    <dgm:pt modelId="{D99710A8-38DD-4DE5-BD84-E285DE1182CA}" type="sibTrans" cxnId="{1DFB9059-B434-4D68-B020-95282E0469C7}">
      <dgm:prSet/>
      <dgm:spPr/>
      <dgm:t>
        <a:bodyPr/>
        <a:lstStyle/>
        <a:p>
          <a:endParaRPr lang="en-US"/>
        </a:p>
      </dgm:t>
    </dgm:pt>
    <dgm:pt modelId="{0CAE392B-AA4C-4DF7-9AE1-B4ACB4B23780}">
      <dgm:prSet custT="1"/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Membahas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konsep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/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teori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yang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berkaitan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dengan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situasi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nyata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.</a:t>
          </a:r>
          <a:endParaRPr lang="en-US" sz="20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92B0D9C9-5C10-44A6-B6E3-90C6BE20A6F5}" type="parTrans" cxnId="{19C1A9AD-9252-4E49-9021-AA67A533B745}">
      <dgm:prSet/>
      <dgm:spPr/>
      <dgm:t>
        <a:bodyPr/>
        <a:lstStyle/>
        <a:p>
          <a:endParaRPr lang="en-US"/>
        </a:p>
      </dgm:t>
    </dgm:pt>
    <dgm:pt modelId="{C1089B1D-41F6-4AD3-A72A-BCB03C9B7042}" type="sibTrans" cxnId="{19C1A9AD-9252-4E49-9021-AA67A533B745}">
      <dgm:prSet/>
      <dgm:spPr/>
      <dgm:t>
        <a:bodyPr/>
        <a:lstStyle/>
        <a:p>
          <a:endParaRPr lang="en-US"/>
        </a:p>
      </dgm:t>
    </dgm:pt>
    <dgm:pt modelId="{7D89B5B5-9CA7-4A75-8D80-4487908F1457}">
      <dgm:prSet custT="1"/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Memcari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korelasi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antara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tiori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dan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kenyatan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,</a:t>
          </a:r>
          <a:endParaRPr lang="en-US" sz="20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45836CC5-657F-48FC-BE40-8D34C33AEA34}" type="parTrans" cxnId="{D53E6B40-F10D-4137-AF67-902EE0FE7453}">
      <dgm:prSet/>
      <dgm:spPr/>
      <dgm:t>
        <a:bodyPr/>
        <a:lstStyle/>
        <a:p>
          <a:endParaRPr lang="en-US"/>
        </a:p>
      </dgm:t>
    </dgm:pt>
    <dgm:pt modelId="{2F2A2D0E-6422-40A2-809F-55AAF1CA7508}" type="sibTrans" cxnId="{D53E6B40-F10D-4137-AF67-902EE0FE7453}">
      <dgm:prSet/>
      <dgm:spPr/>
      <dgm:t>
        <a:bodyPr/>
        <a:lstStyle/>
        <a:p>
          <a:endParaRPr lang="en-US"/>
        </a:p>
      </dgm:t>
    </dgm:pt>
    <dgm:pt modelId="{F81DAA70-A346-462C-92F5-1747B68DDFFF}">
      <dgm:prSet custT="1"/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Membuat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kesimpulan-kesimpulan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tentang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kesesuaian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antara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tiori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dan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kenyataan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,</a:t>
          </a:r>
          <a:endParaRPr lang="en-US" sz="20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0C99F46C-9B26-484D-94E3-A069805E95CB}" type="parTrans" cxnId="{E781E947-F782-42D8-806B-77149B7A65D0}">
      <dgm:prSet/>
      <dgm:spPr/>
      <dgm:t>
        <a:bodyPr/>
        <a:lstStyle/>
        <a:p>
          <a:endParaRPr lang="en-US"/>
        </a:p>
      </dgm:t>
    </dgm:pt>
    <dgm:pt modelId="{C1D94766-98D7-4063-AC86-9922C58B8A7E}" type="sibTrans" cxnId="{E781E947-F782-42D8-806B-77149B7A65D0}">
      <dgm:prSet/>
      <dgm:spPr/>
      <dgm:t>
        <a:bodyPr/>
        <a:lstStyle/>
        <a:p>
          <a:endParaRPr lang="en-US"/>
        </a:p>
      </dgm:t>
    </dgm:pt>
    <dgm:pt modelId="{A6654218-C278-47B2-96EB-A6C01D2299F8}">
      <dgm:prSet custT="1"/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Membuat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tulisan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dan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mempresentasikan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dikelas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atau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dihadapan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 Narrow" panose="020B0606020202030204" pitchFamily="34" charset="0"/>
            </a:rPr>
            <a:t>dosen</a:t>
          </a:r>
          <a:r>
            <a:rPr lang="en-US" sz="2000" b="1" dirty="0" smtClean="0">
              <a:solidFill>
                <a:schemeClr val="tx1"/>
              </a:solidFill>
              <a:latin typeface="Arial Narrow" panose="020B0606020202030204" pitchFamily="34" charset="0"/>
            </a:rPr>
            <a:t>.</a:t>
          </a:r>
          <a:endParaRPr lang="en-US" sz="20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9E860D2D-9EE5-4998-88FE-00873C8C97F9}" type="parTrans" cxnId="{E01583EF-B0D6-431E-B54F-6083226D565E}">
      <dgm:prSet/>
      <dgm:spPr/>
      <dgm:t>
        <a:bodyPr/>
        <a:lstStyle/>
        <a:p>
          <a:endParaRPr lang="en-US"/>
        </a:p>
      </dgm:t>
    </dgm:pt>
    <dgm:pt modelId="{5DA1A727-FF71-48D1-95B5-AEDAA811DF16}" type="sibTrans" cxnId="{E01583EF-B0D6-431E-B54F-6083226D565E}">
      <dgm:prSet/>
      <dgm:spPr/>
      <dgm:t>
        <a:bodyPr/>
        <a:lstStyle/>
        <a:p>
          <a:endParaRPr lang="en-US"/>
        </a:p>
      </dgm:t>
    </dgm:pt>
    <dgm:pt modelId="{7754BD47-25BE-4AEB-8D04-B4FFD4725A23}" type="pres">
      <dgm:prSet presAssocID="{CD57DFF9-2E50-490D-8687-FCC89EF8045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D65D7AFA-089D-45C5-ADFF-7CA5A8A45A85}" type="pres">
      <dgm:prSet presAssocID="{746FD68E-32F2-4DD7-9389-3B8D11334DCC}" presName="composite" presStyleCnt="0"/>
      <dgm:spPr/>
    </dgm:pt>
    <dgm:pt modelId="{B5895401-C22C-496D-904E-768D729DB028}" type="pres">
      <dgm:prSet presAssocID="{746FD68E-32F2-4DD7-9389-3B8D11334DCC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2485FB-9689-46A6-B3B5-E0E2A44BB8A1}" type="pres">
      <dgm:prSet presAssocID="{746FD68E-32F2-4DD7-9389-3B8D11334DCC}" presName="descendantText" presStyleLbl="alignAcc1" presStyleIdx="0" presStyleCnt="2" custScaleY="1167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E42F48-E4BB-46AB-8210-C54D0D28313D}" type="pres">
      <dgm:prSet presAssocID="{ABB6D99D-6D4F-4B94-B3A2-4A0267F64650}" presName="sp" presStyleCnt="0"/>
      <dgm:spPr/>
    </dgm:pt>
    <dgm:pt modelId="{1663212A-BC25-44CC-9BB3-E5F8D2B424F9}" type="pres">
      <dgm:prSet presAssocID="{75C9E710-E48D-46F4-BB51-00210055CE05}" presName="composite" presStyleCnt="0"/>
      <dgm:spPr/>
    </dgm:pt>
    <dgm:pt modelId="{3B6A0D57-01D5-4055-A1BE-62890FB87DEA}" type="pres">
      <dgm:prSet presAssocID="{75C9E710-E48D-46F4-BB51-00210055CE05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A98506-5D06-4523-8D20-97E6B7CD2B52}" type="pres">
      <dgm:prSet presAssocID="{75C9E710-E48D-46F4-BB51-00210055CE05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079AE0-510B-40C7-99CA-880C849F0737}" type="presOf" srcId="{75C9E710-E48D-46F4-BB51-00210055CE05}" destId="{3B6A0D57-01D5-4055-A1BE-62890FB87DEA}" srcOrd="0" destOrd="0" presId="urn:microsoft.com/office/officeart/2005/8/layout/chevron2"/>
    <dgm:cxn modelId="{C20A1182-FA37-4E1B-9AA1-C08B45D8F795}" type="presOf" srcId="{792451A7-495D-46D8-BB26-CAC02B102B5A}" destId="{5C2485FB-9689-46A6-B3B5-E0E2A44BB8A1}" srcOrd="0" destOrd="1" presId="urn:microsoft.com/office/officeart/2005/8/layout/chevron2"/>
    <dgm:cxn modelId="{D2B87D7B-9AA2-48B2-9E01-7EB54E1E5C11}" srcId="{75C9E710-E48D-46F4-BB51-00210055CE05}" destId="{6D8664DB-EFA0-49CD-AFAF-EA7EF94299BF}" srcOrd="0" destOrd="0" parTransId="{EC729A7F-A872-4C9F-89D8-99B9A402E3AC}" sibTransId="{C3F9408E-54A7-4D13-86A4-7CA3E88DAD4B}"/>
    <dgm:cxn modelId="{3ECD3961-BB67-4094-919E-23EF22356EDD}" type="presOf" srcId="{A6654218-C278-47B2-96EB-A6C01D2299F8}" destId="{5C2485FB-9689-46A6-B3B5-E0E2A44BB8A1}" srcOrd="0" destOrd="5" presId="urn:microsoft.com/office/officeart/2005/8/layout/chevron2"/>
    <dgm:cxn modelId="{0F7686B5-AD54-4973-A464-CCC5EFD7E75E}" type="presOf" srcId="{7D89B5B5-9CA7-4A75-8D80-4487908F1457}" destId="{5C2485FB-9689-46A6-B3B5-E0E2A44BB8A1}" srcOrd="0" destOrd="3" presId="urn:microsoft.com/office/officeart/2005/8/layout/chevron2"/>
    <dgm:cxn modelId="{697A1F7A-5FD2-4CBD-84E2-D2BB0B0B8995}" type="presOf" srcId="{F81DAA70-A346-462C-92F5-1747B68DDFFF}" destId="{5C2485FB-9689-46A6-B3B5-E0E2A44BB8A1}" srcOrd="0" destOrd="4" presId="urn:microsoft.com/office/officeart/2005/8/layout/chevron2"/>
    <dgm:cxn modelId="{0752E8A3-71C5-4B86-96F3-B69229B0BA38}" srcId="{CD57DFF9-2E50-490D-8687-FCC89EF8045B}" destId="{746FD68E-32F2-4DD7-9389-3B8D11334DCC}" srcOrd="0" destOrd="0" parTransId="{3DB4D29A-0B04-4781-B3CF-744B5A6FA154}" sibTransId="{ABB6D99D-6D4F-4B94-B3A2-4A0267F64650}"/>
    <dgm:cxn modelId="{1DFB9059-B434-4D68-B020-95282E0469C7}" srcId="{746FD68E-32F2-4DD7-9389-3B8D11334DCC}" destId="{792451A7-495D-46D8-BB26-CAC02B102B5A}" srcOrd="1" destOrd="0" parTransId="{695E0906-9C2B-4DD6-A133-AD4D6CB01F1F}" sibTransId="{D99710A8-38DD-4DE5-BD84-E285DE1182CA}"/>
    <dgm:cxn modelId="{2617560C-D3CD-404E-BF94-248DFD90EB54}" type="presOf" srcId="{746FD68E-32F2-4DD7-9389-3B8D11334DCC}" destId="{B5895401-C22C-496D-904E-768D729DB028}" srcOrd="0" destOrd="0" presId="urn:microsoft.com/office/officeart/2005/8/layout/chevron2"/>
    <dgm:cxn modelId="{ACF383A6-153B-4DD5-8FF0-6E0131947F90}" srcId="{746FD68E-32F2-4DD7-9389-3B8D11334DCC}" destId="{D1C89295-A611-4E61-BF99-EADF13012806}" srcOrd="0" destOrd="0" parTransId="{73A0DB33-ECCC-4039-ADB1-9EE187B9342D}" sibTransId="{C22F20FD-C9B8-4C65-9C5A-A52F0F81E1D8}"/>
    <dgm:cxn modelId="{A7952896-5C37-4D89-9F5F-E16888EBA83D}" type="presOf" srcId="{0CAE392B-AA4C-4DF7-9AE1-B4ACB4B23780}" destId="{5C2485FB-9689-46A6-B3B5-E0E2A44BB8A1}" srcOrd="0" destOrd="2" presId="urn:microsoft.com/office/officeart/2005/8/layout/chevron2"/>
    <dgm:cxn modelId="{19C1A9AD-9252-4E49-9021-AA67A533B745}" srcId="{746FD68E-32F2-4DD7-9389-3B8D11334DCC}" destId="{0CAE392B-AA4C-4DF7-9AE1-B4ACB4B23780}" srcOrd="2" destOrd="0" parTransId="{92B0D9C9-5C10-44A6-B6E3-90C6BE20A6F5}" sibTransId="{C1089B1D-41F6-4AD3-A72A-BCB03C9B7042}"/>
    <dgm:cxn modelId="{D53E6B40-F10D-4137-AF67-902EE0FE7453}" srcId="{746FD68E-32F2-4DD7-9389-3B8D11334DCC}" destId="{7D89B5B5-9CA7-4A75-8D80-4487908F1457}" srcOrd="3" destOrd="0" parTransId="{45836CC5-657F-48FC-BE40-8D34C33AEA34}" sibTransId="{2F2A2D0E-6422-40A2-809F-55AAF1CA7508}"/>
    <dgm:cxn modelId="{E01583EF-B0D6-431E-B54F-6083226D565E}" srcId="{746FD68E-32F2-4DD7-9389-3B8D11334DCC}" destId="{A6654218-C278-47B2-96EB-A6C01D2299F8}" srcOrd="5" destOrd="0" parTransId="{9E860D2D-9EE5-4998-88FE-00873C8C97F9}" sibTransId="{5DA1A727-FF71-48D1-95B5-AEDAA811DF16}"/>
    <dgm:cxn modelId="{ECA8B569-90B5-4D4E-8A09-D576D2FF521A}" type="presOf" srcId="{D1C89295-A611-4E61-BF99-EADF13012806}" destId="{5C2485FB-9689-46A6-B3B5-E0E2A44BB8A1}" srcOrd="0" destOrd="0" presId="urn:microsoft.com/office/officeart/2005/8/layout/chevron2"/>
    <dgm:cxn modelId="{C8CA3217-8A37-445B-B05B-303F5F26994E}" type="presOf" srcId="{6D8664DB-EFA0-49CD-AFAF-EA7EF94299BF}" destId="{1DA98506-5D06-4523-8D20-97E6B7CD2B52}" srcOrd="0" destOrd="0" presId="urn:microsoft.com/office/officeart/2005/8/layout/chevron2"/>
    <dgm:cxn modelId="{E781E947-F782-42D8-806B-77149B7A65D0}" srcId="{746FD68E-32F2-4DD7-9389-3B8D11334DCC}" destId="{F81DAA70-A346-462C-92F5-1747B68DDFFF}" srcOrd="4" destOrd="0" parTransId="{0C99F46C-9B26-484D-94E3-A069805E95CB}" sibTransId="{C1D94766-98D7-4063-AC86-9922C58B8A7E}"/>
    <dgm:cxn modelId="{9E0C8187-735F-463B-B484-506BDB4B32E5}" srcId="{CD57DFF9-2E50-490D-8687-FCC89EF8045B}" destId="{75C9E710-E48D-46F4-BB51-00210055CE05}" srcOrd="1" destOrd="0" parTransId="{57959443-9C1A-4341-8BEF-7836AD7CA5E5}" sibTransId="{A970A130-0C1A-4A1A-8697-B281A3A2C55E}"/>
    <dgm:cxn modelId="{70F36628-DDB3-4F1A-830D-C9261E912F65}" type="presOf" srcId="{CD57DFF9-2E50-490D-8687-FCC89EF8045B}" destId="{7754BD47-25BE-4AEB-8D04-B4FFD4725A23}" srcOrd="0" destOrd="0" presId="urn:microsoft.com/office/officeart/2005/8/layout/chevron2"/>
    <dgm:cxn modelId="{E64375A2-DEF8-4951-BB0F-CD23CE747883}" type="presParOf" srcId="{7754BD47-25BE-4AEB-8D04-B4FFD4725A23}" destId="{D65D7AFA-089D-45C5-ADFF-7CA5A8A45A85}" srcOrd="0" destOrd="0" presId="urn:microsoft.com/office/officeart/2005/8/layout/chevron2"/>
    <dgm:cxn modelId="{B5C36BD8-60E8-426F-ADC0-4CBC2EAE3FCA}" type="presParOf" srcId="{D65D7AFA-089D-45C5-ADFF-7CA5A8A45A85}" destId="{B5895401-C22C-496D-904E-768D729DB028}" srcOrd="0" destOrd="0" presId="urn:microsoft.com/office/officeart/2005/8/layout/chevron2"/>
    <dgm:cxn modelId="{2DC357AC-6AB3-4867-AAD8-B8474CB1711F}" type="presParOf" srcId="{D65D7AFA-089D-45C5-ADFF-7CA5A8A45A85}" destId="{5C2485FB-9689-46A6-B3B5-E0E2A44BB8A1}" srcOrd="1" destOrd="0" presId="urn:microsoft.com/office/officeart/2005/8/layout/chevron2"/>
    <dgm:cxn modelId="{D5F3F588-EC99-466F-91B9-714F5133337E}" type="presParOf" srcId="{7754BD47-25BE-4AEB-8D04-B4FFD4725A23}" destId="{F7E42F48-E4BB-46AB-8210-C54D0D28313D}" srcOrd="1" destOrd="0" presId="urn:microsoft.com/office/officeart/2005/8/layout/chevron2"/>
    <dgm:cxn modelId="{6575E039-0F2C-4702-A209-41435DA6A7CE}" type="presParOf" srcId="{7754BD47-25BE-4AEB-8D04-B4FFD4725A23}" destId="{1663212A-BC25-44CC-9BB3-E5F8D2B424F9}" srcOrd="2" destOrd="0" presId="urn:microsoft.com/office/officeart/2005/8/layout/chevron2"/>
    <dgm:cxn modelId="{0F5043F8-CB17-493D-B491-D42F95680628}" type="presParOf" srcId="{1663212A-BC25-44CC-9BB3-E5F8D2B424F9}" destId="{3B6A0D57-01D5-4055-A1BE-62890FB87DEA}" srcOrd="0" destOrd="0" presId="urn:microsoft.com/office/officeart/2005/8/layout/chevron2"/>
    <dgm:cxn modelId="{8FC4DB81-0E8A-4638-9BFF-A22A56F6A329}" type="presParOf" srcId="{1663212A-BC25-44CC-9BB3-E5F8D2B424F9}" destId="{1DA98506-5D06-4523-8D20-97E6B7CD2B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6239769-3C9B-4341-B70F-C44F703C61C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1D700F-F274-4AB1-9879-85B4F0B89CC4}">
      <dgm:prSet phldrT="[Text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Project Based Learning (</a:t>
          </a:r>
          <a:r>
            <a:rPr lang="en-US" b="1" dirty="0" err="1" smtClean="0">
              <a:solidFill>
                <a:srgbClr val="000000"/>
              </a:solidFill>
            </a:rPr>
            <a:t>PjBL</a:t>
          </a:r>
          <a:r>
            <a:rPr lang="en-US" b="1" dirty="0" smtClean="0">
              <a:solidFill>
                <a:srgbClr val="000000"/>
              </a:solidFill>
            </a:rPr>
            <a:t>)</a:t>
          </a:r>
          <a:endParaRPr lang="en-US" dirty="0"/>
        </a:p>
      </dgm:t>
    </dgm:pt>
    <dgm:pt modelId="{29C36E6B-D050-4C9E-A068-E9897D2B60D5}" type="parTrans" cxnId="{BDD6CE46-5B47-4794-B93E-3F8971DD4F53}">
      <dgm:prSet/>
      <dgm:spPr/>
      <dgm:t>
        <a:bodyPr/>
        <a:lstStyle/>
        <a:p>
          <a:endParaRPr lang="en-US"/>
        </a:p>
      </dgm:t>
    </dgm:pt>
    <dgm:pt modelId="{5D6D5B1F-8201-4D57-A967-E22259AC381A}" type="sibTrans" cxnId="{BDD6CE46-5B47-4794-B93E-3F8971DD4F53}">
      <dgm:prSet/>
      <dgm:spPr/>
      <dgm:t>
        <a:bodyPr/>
        <a:lstStyle/>
        <a:p>
          <a:endParaRPr lang="en-US"/>
        </a:p>
      </dgm:t>
    </dgm:pt>
    <dgm:pt modelId="{E57B44E9-15EB-48B4-BF05-CA2842167143}">
      <dgm:prSet phldrT="[Text]" custT="1"/>
      <dgm:spPr/>
      <dgm:t>
        <a:bodyPr/>
        <a:lstStyle/>
        <a:p>
          <a:pPr algn="just"/>
          <a:r>
            <a:rPr lang="en-US" sz="1800" dirty="0" err="1" smtClean="0">
              <a:solidFill>
                <a:srgbClr val="000000"/>
              </a:solidFill>
            </a:rPr>
            <a:t>metode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pembelajaran</a:t>
          </a:r>
          <a:r>
            <a:rPr lang="en-US" sz="1800" dirty="0" smtClean="0">
              <a:solidFill>
                <a:srgbClr val="000000"/>
              </a:solidFill>
            </a:rPr>
            <a:t> yang </a:t>
          </a:r>
          <a:r>
            <a:rPr lang="en-US" sz="1800" dirty="0" err="1" smtClean="0">
              <a:solidFill>
                <a:srgbClr val="000000"/>
              </a:solidFill>
            </a:rPr>
            <a:t>menggunakan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proyek</a:t>
          </a:r>
          <a:r>
            <a:rPr lang="en-US" sz="1800" dirty="0" smtClean="0">
              <a:solidFill>
                <a:srgbClr val="000000"/>
              </a:solidFill>
            </a:rPr>
            <a:t>/</a:t>
          </a:r>
          <a:r>
            <a:rPr lang="en-US" sz="1800" dirty="0" err="1" smtClean="0">
              <a:solidFill>
                <a:srgbClr val="000000"/>
              </a:solidFill>
            </a:rPr>
            <a:t>kegiatan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sebagai</a:t>
          </a:r>
          <a:r>
            <a:rPr lang="en-US" sz="1800" dirty="0" smtClean="0">
              <a:solidFill>
                <a:srgbClr val="000000"/>
              </a:solidFill>
            </a:rPr>
            <a:t> media. </a:t>
          </a:r>
          <a:r>
            <a:rPr lang="en-US" sz="1800" dirty="0" err="1" smtClean="0">
              <a:solidFill>
                <a:srgbClr val="000000"/>
              </a:solidFill>
            </a:rPr>
            <a:t>Peserta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didik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melakukan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eksplorasi</a:t>
          </a:r>
          <a:r>
            <a:rPr lang="en-US" sz="1800" dirty="0" smtClean="0">
              <a:solidFill>
                <a:srgbClr val="000000"/>
              </a:solidFill>
            </a:rPr>
            <a:t>, </a:t>
          </a:r>
          <a:r>
            <a:rPr lang="en-US" sz="1800" dirty="0" err="1" smtClean="0">
              <a:solidFill>
                <a:srgbClr val="000000"/>
              </a:solidFill>
            </a:rPr>
            <a:t>penilaian</a:t>
          </a:r>
          <a:r>
            <a:rPr lang="en-US" sz="1800" dirty="0" smtClean="0">
              <a:solidFill>
                <a:srgbClr val="000000"/>
              </a:solidFill>
            </a:rPr>
            <a:t>, </a:t>
          </a:r>
          <a:r>
            <a:rPr lang="en-US" sz="1800" dirty="0" err="1" smtClean="0">
              <a:solidFill>
                <a:srgbClr val="000000"/>
              </a:solidFill>
            </a:rPr>
            <a:t>interpretasi</a:t>
          </a:r>
          <a:r>
            <a:rPr lang="en-US" sz="1800" dirty="0" smtClean="0">
              <a:solidFill>
                <a:srgbClr val="000000"/>
              </a:solidFill>
            </a:rPr>
            <a:t>, </a:t>
          </a:r>
          <a:r>
            <a:rPr lang="en-US" sz="1800" dirty="0" err="1" smtClean="0">
              <a:solidFill>
                <a:srgbClr val="000000"/>
              </a:solidFill>
            </a:rPr>
            <a:t>sintesis</a:t>
          </a:r>
          <a:r>
            <a:rPr lang="en-US" sz="1800" dirty="0" smtClean="0">
              <a:solidFill>
                <a:srgbClr val="000000"/>
              </a:solidFill>
            </a:rPr>
            <a:t>, </a:t>
          </a:r>
          <a:r>
            <a:rPr lang="en-US" sz="1800" dirty="0" err="1" smtClean="0">
              <a:solidFill>
                <a:srgbClr val="000000"/>
              </a:solidFill>
            </a:rPr>
            <a:t>dan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informasi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untuk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menghasilkan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berbagai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bentuk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hasil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belajar</a:t>
          </a:r>
          <a:r>
            <a:rPr lang="en-US" sz="1800" dirty="0" smtClean="0">
              <a:solidFill>
                <a:srgbClr val="000000"/>
              </a:solidFill>
            </a:rPr>
            <a:t>. </a:t>
          </a:r>
          <a:endParaRPr lang="en-US" sz="1800" dirty="0"/>
        </a:p>
      </dgm:t>
    </dgm:pt>
    <dgm:pt modelId="{5893CD6E-0BEC-4424-A095-6F88B42B5F83}" type="parTrans" cxnId="{F2B3F3A4-D318-409F-AC33-E6ED7746D419}">
      <dgm:prSet/>
      <dgm:spPr/>
      <dgm:t>
        <a:bodyPr/>
        <a:lstStyle/>
        <a:p>
          <a:endParaRPr lang="en-US"/>
        </a:p>
      </dgm:t>
    </dgm:pt>
    <dgm:pt modelId="{071C8987-2A33-4525-B3F8-39EF4242E317}" type="sibTrans" cxnId="{F2B3F3A4-D318-409F-AC33-E6ED7746D419}">
      <dgm:prSet/>
      <dgm:spPr/>
      <dgm:t>
        <a:bodyPr/>
        <a:lstStyle/>
        <a:p>
          <a:endParaRPr lang="en-US"/>
        </a:p>
      </dgm:t>
    </dgm:pt>
    <dgm:pt modelId="{8727149A-CE31-449F-9741-D6A5A3938859}">
      <dgm:prSet phldrT="[Text]" custT="1"/>
      <dgm:spPr/>
      <dgm:t>
        <a:bodyPr/>
        <a:lstStyle/>
        <a:p>
          <a:pPr algn="just"/>
          <a:r>
            <a:rPr lang="en-US" sz="1800" dirty="0" err="1" smtClean="0">
              <a:solidFill>
                <a:srgbClr val="000000"/>
              </a:solidFill>
            </a:rPr>
            <a:t>metode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belajar</a:t>
          </a:r>
          <a:r>
            <a:rPr lang="en-US" sz="1800" dirty="0" smtClean="0">
              <a:solidFill>
                <a:srgbClr val="000000"/>
              </a:solidFill>
            </a:rPr>
            <a:t> yang </a:t>
          </a:r>
          <a:r>
            <a:rPr lang="en-US" sz="1800" dirty="0" err="1" smtClean="0">
              <a:solidFill>
                <a:srgbClr val="000000"/>
              </a:solidFill>
            </a:rPr>
            <a:t>menggunakan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masalah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sebagai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langkah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awal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dalam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mengumpulkan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dan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mengintegrasikan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pengetahuan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baru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berdasarkan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pengalamannya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dalam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beraktifitas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secara</a:t>
          </a:r>
          <a:r>
            <a:rPr lang="en-US" sz="1800" dirty="0" smtClean="0">
              <a:solidFill>
                <a:srgbClr val="000000"/>
              </a:solidFill>
            </a:rPr>
            <a:t> </a:t>
          </a:r>
          <a:r>
            <a:rPr lang="en-US" sz="1800" dirty="0" err="1" smtClean="0">
              <a:solidFill>
                <a:srgbClr val="000000"/>
              </a:solidFill>
            </a:rPr>
            <a:t>nyata</a:t>
          </a:r>
          <a:endParaRPr lang="en-US" sz="1800" dirty="0"/>
        </a:p>
      </dgm:t>
    </dgm:pt>
    <dgm:pt modelId="{2EC16B64-CB53-4F14-81E9-CC176A11AD9B}" type="parTrans" cxnId="{291F2CE6-35E0-413D-A43A-018427C45E97}">
      <dgm:prSet/>
      <dgm:spPr/>
      <dgm:t>
        <a:bodyPr/>
        <a:lstStyle/>
        <a:p>
          <a:endParaRPr lang="en-US"/>
        </a:p>
      </dgm:t>
    </dgm:pt>
    <dgm:pt modelId="{2EC9F979-95A5-4F4D-B706-48CCDEEDC60C}" type="sibTrans" cxnId="{291F2CE6-35E0-413D-A43A-018427C45E97}">
      <dgm:prSet/>
      <dgm:spPr/>
      <dgm:t>
        <a:bodyPr/>
        <a:lstStyle/>
        <a:p>
          <a:endParaRPr lang="en-US"/>
        </a:p>
      </dgm:t>
    </dgm:pt>
    <dgm:pt modelId="{A6BF8B4E-95AB-4580-B8C5-7F21C057BCA5}">
      <dgm:prSet phldrT="[Text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</a:rPr>
            <a:t>Peran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Dosen</a:t>
          </a:r>
          <a:r>
            <a:rPr lang="en-US" b="1" dirty="0" smtClean="0">
              <a:solidFill>
                <a:srgbClr val="000000"/>
              </a:solidFill>
            </a:rPr>
            <a:t> </a:t>
          </a:r>
          <a:endParaRPr lang="en-US" dirty="0"/>
        </a:p>
      </dgm:t>
    </dgm:pt>
    <dgm:pt modelId="{FE1AD2A8-A972-41DA-9563-4E783FE8CEDF}" type="parTrans" cxnId="{7F3660DD-31C0-4E4B-B473-29D0D661AE42}">
      <dgm:prSet/>
      <dgm:spPr/>
      <dgm:t>
        <a:bodyPr/>
        <a:lstStyle/>
        <a:p>
          <a:endParaRPr lang="en-US"/>
        </a:p>
      </dgm:t>
    </dgm:pt>
    <dgm:pt modelId="{5F9CCC1D-0978-4598-B1D9-C51738130C49}" type="sibTrans" cxnId="{7F3660DD-31C0-4E4B-B473-29D0D661AE42}">
      <dgm:prSet/>
      <dgm:spPr/>
      <dgm:t>
        <a:bodyPr/>
        <a:lstStyle/>
        <a:p>
          <a:endParaRPr lang="en-US"/>
        </a:p>
      </dgm:t>
    </dgm:pt>
    <dgm:pt modelId="{B014A1A6-5CFF-47AE-B3CC-703A85D2B587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000000"/>
              </a:solidFill>
            </a:rPr>
            <a:t>pendamping</a:t>
          </a:r>
          <a:r>
            <a:rPr lang="en-US" sz="2400" dirty="0" smtClean="0">
              <a:solidFill>
                <a:srgbClr val="000000"/>
              </a:solidFill>
            </a:rPr>
            <a:t>, motivator </a:t>
          </a:r>
          <a:r>
            <a:rPr lang="en-US" sz="2400" dirty="0" err="1" smtClean="0">
              <a:solidFill>
                <a:srgbClr val="000000"/>
              </a:solidFill>
            </a:rPr>
            <a:t>dan</a:t>
          </a:r>
          <a:r>
            <a:rPr lang="en-US" sz="2400" dirty="0" smtClean="0">
              <a:solidFill>
                <a:srgbClr val="000000"/>
              </a:solidFill>
            </a:rPr>
            <a:t> </a:t>
          </a:r>
          <a:r>
            <a:rPr lang="en-US" sz="2400" dirty="0" err="1" smtClean="0">
              <a:solidFill>
                <a:srgbClr val="000000"/>
              </a:solidFill>
            </a:rPr>
            <a:t>fasilitator</a:t>
          </a:r>
          <a:r>
            <a:rPr lang="en-US" sz="2400" dirty="0" smtClean="0">
              <a:solidFill>
                <a:srgbClr val="000000"/>
              </a:solidFill>
            </a:rPr>
            <a:t> </a:t>
          </a:r>
          <a:r>
            <a:rPr lang="en-US" sz="2400" dirty="0" err="1" smtClean="0">
              <a:solidFill>
                <a:srgbClr val="000000"/>
              </a:solidFill>
            </a:rPr>
            <a:t>bagi</a:t>
          </a:r>
          <a:r>
            <a:rPr lang="en-US" sz="2400" dirty="0" smtClean="0">
              <a:solidFill>
                <a:srgbClr val="000000"/>
              </a:solidFill>
            </a:rPr>
            <a:t> </a:t>
          </a:r>
          <a:r>
            <a:rPr lang="en-US" sz="2400" dirty="0" err="1" smtClean="0">
              <a:solidFill>
                <a:srgbClr val="000000"/>
              </a:solidFill>
            </a:rPr>
            <a:t>mahasiswa</a:t>
          </a:r>
          <a:endParaRPr lang="en-US" sz="2400" dirty="0"/>
        </a:p>
      </dgm:t>
    </dgm:pt>
    <dgm:pt modelId="{E5093C7B-EEE6-4681-9B29-62BFF566C35B}" type="parTrans" cxnId="{AF3198E8-B3E9-45EA-8248-5E9D0F77567F}">
      <dgm:prSet/>
      <dgm:spPr/>
      <dgm:t>
        <a:bodyPr/>
        <a:lstStyle/>
        <a:p>
          <a:endParaRPr lang="en-US"/>
        </a:p>
      </dgm:t>
    </dgm:pt>
    <dgm:pt modelId="{C34629E8-DD16-49E0-B987-55B5F93558AE}" type="sibTrans" cxnId="{AF3198E8-B3E9-45EA-8248-5E9D0F77567F}">
      <dgm:prSet/>
      <dgm:spPr/>
      <dgm:t>
        <a:bodyPr/>
        <a:lstStyle/>
        <a:p>
          <a:endParaRPr lang="en-US"/>
        </a:p>
      </dgm:t>
    </dgm:pt>
    <dgm:pt modelId="{A6984561-65AD-45D9-BAD6-ACCFC76BDE18}" type="pres">
      <dgm:prSet presAssocID="{96239769-3C9B-4341-B70F-C44F703C61C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d-ID"/>
        </a:p>
      </dgm:t>
    </dgm:pt>
    <dgm:pt modelId="{15CA8588-96B0-48AC-B7DB-7A7915E509F4}" type="pres">
      <dgm:prSet presAssocID="{A61D700F-F274-4AB1-9879-85B4F0B89CC4}" presName="root" presStyleCnt="0"/>
      <dgm:spPr/>
    </dgm:pt>
    <dgm:pt modelId="{DCB9FA79-2457-4FA4-8744-98EA4BBF3C51}" type="pres">
      <dgm:prSet presAssocID="{A61D700F-F274-4AB1-9879-85B4F0B89CC4}" presName="rootComposite" presStyleCnt="0"/>
      <dgm:spPr/>
    </dgm:pt>
    <dgm:pt modelId="{1F33F1BC-418D-46DA-AFDB-23630900B7F1}" type="pres">
      <dgm:prSet presAssocID="{A61D700F-F274-4AB1-9879-85B4F0B89CC4}" presName="rootText" presStyleLbl="node1" presStyleIdx="0" presStyleCnt="2"/>
      <dgm:spPr/>
      <dgm:t>
        <a:bodyPr/>
        <a:lstStyle/>
        <a:p>
          <a:endParaRPr lang="en-US"/>
        </a:p>
      </dgm:t>
    </dgm:pt>
    <dgm:pt modelId="{1D6D2EA5-CB0B-410E-96AC-3791BDDAC60C}" type="pres">
      <dgm:prSet presAssocID="{A61D700F-F274-4AB1-9879-85B4F0B89CC4}" presName="rootConnector" presStyleLbl="node1" presStyleIdx="0" presStyleCnt="2"/>
      <dgm:spPr/>
      <dgm:t>
        <a:bodyPr/>
        <a:lstStyle/>
        <a:p>
          <a:endParaRPr lang="id-ID"/>
        </a:p>
      </dgm:t>
    </dgm:pt>
    <dgm:pt modelId="{6F2E733B-EDFE-49E0-8DA8-A91046E31774}" type="pres">
      <dgm:prSet presAssocID="{A61D700F-F274-4AB1-9879-85B4F0B89CC4}" presName="childShape" presStyleCnt="0"/>
      <dgm:spPr/>
    </dgm:pt>
    <dgm:pt modelId="{0723E915-E0FC-4EA9-8BB1-83D399474EB2}" type="pres">
      <dgm:prSet presAssocID="{5893CD6E-0BEC-4424-A095-6F88B42B5F83}" presName="Name13" presStyleLbl="parChTrans1D2" presStyleIdx="0" presStyleCnt="3"/>
      <dgm:spPr/>
      <dgm:t>
        <a:bodyPr/>
        <a:lstStyle/>
        <a:p>
          <a:endParaRPr lang="id-ID"/>
        </a:p>
      </dgm:t>
    </dgm:pt>
    <dgm:pt modelId="{94DC213A-EDBC-4BEE-BE5E-924A026B3E51}" type="pres">
      <dgm:prSet presAssocID="{E57B44E9-15EB-48B4-BF05-CA2842167143}" presName="childText" presStyleLbl="bgAcc1" presStyleIdx="0" presStyleCnt="3" custScaleX="2376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71F251-8941-4C94-9DF3-D8A3051B9AC6}" type="pres">
      <dgm:prSet presAssocID="{2EC16B64-CB53-4F14-81E9-CC176A11AD9B}" presName="Name13" presStyleLbl="parChTrans1D2" presStyleIdx="1" presStyleCnt="3"/>
      <dgm:spPr/>
      <dgm:t>
        <a:bodyPr/>
        <a:lstStyle/>
        <a:p>
          <a:endParaRPr lang="id-ID"/>
        </a:p>
      </dgm:t>
    </dgm:pt>
    <dgm:pt modelId="{753124D7-397C-4FAC-8333-9C2F14439E40}" type="pres">
      <dgm:prSet presAssocID="{8727149A-CE31-449F-9741-D6A5A3938859}" presName="childText" presStyleLbl="bgAcc1" presStyleIdx="1" presStyleCnt="3" custScaleX="2331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538E10-FC24-4646-9C85-C152F14FE75A}" type="pres">
      <dgm:prSet presAssocID="{A6BF8B4E-95AB-4580-B8C5-7F21C057BCA5}" presName="root" presStyleCnt="0"/>
      <dgm:spPr/>
    </dgm:pt>
    <dgm:pt modelId="{B30BE156-6AB9-42FC-889E-8BD91DD6A888}" type="pres">
      <dgm:prSet presAssocID="{A6BF8B4E-95AB-4580-B8C5-7F21C057BCA5}" presName="rootComposite" presStyleCnt="0"/>
      <dgm:spPr/>
    </dgm:pt>
    <dgm:pt modelId="{4ABE58B6-46FA-45C7-9A68-A7005280EB28}" type="pres">
      <dgm:prSet presAssocID="{A6BF8B4E-95AB-4580-B8C5-7F21C057BCA5}" presName="rootText" presStyleLbl="node1" presStyleIdx="1" presStyleCnt="2"/>
      <dgm:spPr/>
      <dgm:t>
        <a:bodyPr/>
        <a:lstStyle/>
        <a:p>
          <a:endParaRPr lang="en-US"/>
        </a:p>
      </dgm:t>
    </dgm:pt>
    <dgm:pt modelId="{6477A052-3E0E-4A29-B340-885030EE1863}" type="pres">
      <dgm:prSet presAssocID="{A6BF8B4E-95AB-4580-B8C5-7F21C057BCA5}" presName="rootConnector" presStyleLbl="node1" presStyleIdx="1" presStyleCnt="2"/>
      <dgm:spPr/>
      <dgm:t>
        <a:bodyPr/>
        <a:lstStyle/>
        <a:p>
          <a:endParaRPr lang="id-ID"/>
        </a:p>
      </dgm:t>
    </dgm:pt>
    <dgm:pt modelId="{7F3EE91E-5EB3-4905-8241-75F594F233CF}" type="pres">
      <dgm:prSet presAssocID="{A6BF8B4E-95AB-4580-B8C5-7F21C057BCA5}" presName="childShape" presStyleCnt="0"/>
      <dgm:spPr/>
    </dgm:pt>
    <dgm:pt modelId="{C473096B-3447-4B2C-B007-EDA93D2FD3DF}" type="pres">
      <dgm:prSet presAssocID="{E5093C7B-EEE6-4681-9B29-62BFF566C35B}" presName="Name13" presStyleLbl="parChTrans1D2" presStyleIdx="2" presStyleCnt="3"/>
      <dgm:spPr/>
      <dgm:t>
        <a:bodyPr/>
        <a:lstStyle/>
        <a:p>
          <a:endParaRPr lang="id-ID"/>
        </a:p>
      </dgm:t>
    </dgm:pt>
    <dgm:pt modelId="{A98B0059-362B-47B5-BE7B-FFBBDF7C56D1}" type="pres">
      <dgm:prSet presAssocID="{B014A1A6-5CFF-47AE-B3CC-703A85D2B587}" presName="childText" presStyleLbl="bgAcc1" presStyleIdx="2" presStyleCnt="3" custScaleX="2019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3660DD-31C0-4E4B-B473-29D0D661AE42}" srcId="{96239769-3C9B-4341-B70F-C44F703C61C0}" destId="{A6BF8B4E-95AB-4580-B8C5-7F21C057BCA5}" srcOrd="1" destOrd="0" parTransId="{FE1AD2A8-A972-41DA-9563-4E783FE8CEDF}" sibTransId="{5F9CCC1D-0978-4598-B1D9-C51738130C49}"/>
    <dgm:cxn modelId="{7412C911-AF70-40D5-9A7A-7FE11FC49443}" type="presOf" srcId="{A61D700F-F274-4AB1-9879-85B4F0B89CC4}" destId="{1F33F1BC-418D-46DA-AFDB-23630900B7F1}" srcOrd="0" destOrd="0" presId="urn:microsoft.com/office/officeart/2005/8/layout/hierarchy3"/>
    <dgm:cxn modelId="{F2B3F3A4-D318-409F-AC33-E6ED7746D419}" srcId="{A61D700F-F274-4AB1-9879-85B4F0B89CC4}" destId="{E57B44E9-15EB-48B4-BF05-CA2842167143}" srcOrd="0" destOrd="0" parTransId="{5893CD6E-0BEC-4424-A095-6F88B42B5F83}" sibTransId="{071C8987-2A33-4525-B3F8-39EF4242E317}"/>
    <dgm:cxn modelId="{06B9D3FC-7504-4337-96B4-EC8A88DD7AC2}" type="presOf" srcId="{A61D700F-F274-4AB1-9879-85B4F0B89CC4}" destId="{1D6D2EA5-CB0B-410E-96AC-3791BDDAC60C}" srcOrd="1" destOrd="0" presId="urn:microsoft.com/office/officeart/2005/8/layout/hierarchy3"/>
    <dgm:cxn modelId="{AAC500EB-20D6-423E-A6F0-6EEC045FFE01}" type="presOf" srcId="{8727149A-CE31-449F-9741-D6A5A3938859}" destId="{753124D7-397C-4FAC-8333-9C2F14439E40}" srcOrd="0" destOrd="0" presId="urn:microsoft.com/office/officeart/2005/8/layout/hierarchy3"/>
    <dgm:cxn modelId="{4BB135B1-918C-4BA7-A8CB-C1737FDAFC73}" type="presOf" srcId="{E57B44E9-15EB-48B4-BF05-CA2842167143}" destId="{94DC213A-EDBC-4BEE-BE5E-924A026B3E51}" srcOrd="0" destOrd="0" presId="urn:microsoft.com/office/officeart/2005/8/layout/hierarchy3"/>
    <dgm:cxn modelId="{F0626AF7-6470-49DA-8489-11A2FD929303}" type="presOf" srcId="{A6BF8B4E-95AB-4580-B8C5-7F21C057BCA5}" destId="{4ABE58B6-46FA-45C7-9A68-A7005280EB28}" srcOrd="0" destOrd="0" presId="urn:microsoft.com/office/officeart/2005/8/layout/hierarchy3"/>
    <dgm:cxn modelId="{AF3198E8-B3E9-45EA-8248-5E9D0F77567F}" srcId="{A6BF8B4E-95AB-4580-B8C5-7F21C057BCA5}" destId="{B014A1A6-5CFF-47AE-B3CC-703A85D2B587}" srcOrd="0" destOrd="0" parTransId="{E5093C7B-EEE6-4681-9B29-62BFF566C35B}" sibTransId="{C34629E8-DD16-49E0-B987-55B5F93558AE}"/>
    <dgm:cxn modelId="{259DCCB5-766E-458B-B698-2DCD948B73CD}" type="presOf" srcId="{E5093C7B-EEE6-4681-9B29-62BFF566C35B}" destId="{C473096B-3447-4B2C-B007-EDA93D2FD3DF}" srcOrd="0" destOrd="0" presId="urn:microsoft.com/office/officeart/2005/8/layout/hierarchy3"/>
    <dgm:cxn modelId="{20266570-09A7-49B3-87D2-0571DBD88BCA}" type="presOf" srcId="{2EC16B64-CB53-4F14-81E9-CC176A11AD9B}" destId="{8571F251-8941-4C94-9DF3-D8A3051B9AC6}" srcOrd="0" destOrd="0" presId="urn:microsoft.com/office/officeart/2005/8/layout/hierarchy3"/>
    <dgm:cxn modelId="{291F2CE6-35E0-413D-A43A-018427C45E97}" srcId="{A61D700F-F274-4AB1-9879-85B4F0B89CC4}" destId="{8727149A-CE31-449F-9741-D6A5A3938859}" srcOrd="1" destOrd="0" parTransId="{2EC16B64-CB53-4F14-81E9-CC176A11AD9B}" sibTransId="{2EC9F979-95A5-4F4D-B706-48CCDEEDC60C}"/>
    <dgm:cxn modelId="{524203D0-D22C-4334-BAD0-0ADE644E94EF}" type="presOf" srcId="{96239769-3C9B-4341-B70F-C44F703C61C0}" destId="{A6984561-65AD-45D9-BAD6-ACCFC76BDE18}" srcOrd="0" destOrd="0" presId="urn:microsoft.com/office/officeart/2005/8/layout/hierarchy3"/>
    <dgm:cxn modelId="{0632893F-4721-455C-8286-B42FE0303995}" type="presOf" srcId="{5893CD6E-0BEC-4424-A095-6F88B42B5F83}" destId="{0723E915-E0FC-4EA9-8BB1-83D399474EB2}" srcOrd="0" destOrd="0" presId="urn:microsoft.com/office/officeart/2005/8/layout/hierarchy3"/>
    <dgm:cxn modelId="{BDD6CE46-5B47-4794-B93E-3F8971DD4F53}" srcId="{96239769-3C9B-4341-B70F-C44F703C61C0}" destId="{A61D700F-F274-4AB1-9879-85B4F0B89CC4}" srcOrd="0" destOrd="0" parTransId="{29C36E6B-D050-4C9E-A068-E9897D2B60D5}" sibTransId="{5D6D5B1F-8201-4D57-A967-E22259AC381A}"/>
    <dgm:cxn modelId="{A6DAF3F7-115B-455E-9890-B24C12CFF550}" type="presOf" srcId="{B014A1A6-5CFF-47AE-B3CC-703A85D2B587}" destId="{A98B0059-362B-47B5-BE7B-FFBBDF7C56D1}" srcOrd="0" destOrd="0" presId="urn:microsoft.com/office/officeart/2005/8/layout/hierarchy3"/>
    <dgm:cxn modelId="{29162202-F42B-4D3D-86F3-D7C42600F90C}" type="presOf" srcId="{A6BF8B4E-95AB-4580-B8C5-7F21C057BCA5}" destId="{6477A052-3E0E-4A29-B340-885030EE1863}" srcOrd="1" destOrd="0" presId="urn:microsoft.com/office/officeart/2005/8/layout/hierarchy3"/>
    <dgm:cxn modelId="{40FC5B85-ACD3-458C-BE93-96A5FA759A9F}" type="presParOf" srcId="{A6984561-65AD-45D9-BAD6-ACCFC76BDE18}" destId="{15CA8588-96B0-48AC-B7DB-7A7915E509F4}" srcOrd="0" destOrd="0" presId="urn:microsoft.com/office/officeart/2005/8/layout/hierarchy3"/>
    <dgm:cxn modelId="{C0B9B500-120B-4C06-9FEF-ADB931DBDF6F}" type="presParOf" srcId="{15CA8588-96B0-48AC-B7DB-7A7915E509F4}" destId="{DCB9FA79-2457-4FA4-8744-98EA4BBF3C51}" srcOrd="0" destOrd="0" presId="urn:microsoft.com/office/officeart/2005/8/layout/hierarchy3"/>
    <dgm:cxn modelId="{323E5422-EBA7-4F92-9104-B305C8FBA0BD}" type="presParOf" srcId="{DCB9FA79-2457-4FA4-8744-98EA4BBF3C51}" destId="{1F33F1BC-418D-46DA-AFDB-23630900B7F1}" srcOrd="0" destOrd="0" presId="urn:microsoft.com/office/officeart/2005/8/layout/hierarchy3"/>
    <dgm:cxn modelId="{097E9E38-81E6-4E5F-9CD7-787149F8F7E5}" type="presParOf" srcId="{DCB9FA79-2457-4FA4-8744-98EA4BBF3C51}" destId="{1D6D2EA5-CB0B-410E-96AC-3791BDDAC60C}" srcOrd="1" destOrd="0" presId="urn:microsoft.com/office/officeart/2005/8/layout/hierarchy3"/>
    <dgm:cxn modelId="{9DDC016F-4830-43D0-A075-286367084D59}" type="presParOf" srcId="{15CA8588-96B0-48AC-B7DB-7A7915E509F4}" destId="{6F2E733B-EDFE-49E0-8DA8-A91046E31774}" srcOrd="1" destOrd="0" presId="urn:microsoft.com/office/officeart/2005/8/layout/hierarchy3"/>
    <dgm:cxn modelId="{11787571-AA63-4A9F-A7DD-6EF377B3471C}" type="presParOf" srcId="{6F2E733B-EDFE-49E0-8DA8-A91046E31774}" destId="{0723E915-E0FC-4EA9-8BB1-83D399474EB2}" srcOrd="0" destOrd="0" presId="urn:microsoft.com/office/officeart/2005/8/layout/hierarchy3"/>
    <dgm:cxn modelId="{2051066B-638B-4757-8E89-8F36ADBAE51D}" type="presParOf" srcId="{6F2E733B-EDFE-49E0-8DA8-A91046E31774}" destId="{94DC213A-EDBC-4BEE-BE5E-924A026B3E51}" srcOrd="1" destOrd="0" presId="urn:microsoft.com/office/officeart/2005/8/layout/hierarchy3"/>
    <dgm:cxn modelId="{799835C8-A366-40D7-AF16-16F8FF25F708}" type="presParOf" srcId="{6F2E733B-EDFE-49E0-8DA8-A91046E31774}" destId="{8571F251-8941-4C94-9DF3-D8A3051B9AC6}" srcOrd="2" destOrd="0" presId="urn:microsoft.com/office/officeart/2005/8/layout/hierarchy3"/>
    <dgm:cxn modelId="{2688B811-7949-4A16-B6F2-974ACDACF851}" type="presParOf" srcId="{6F2E733B-EDFE-49E0-8DA8-A91046E31774}" destId="{753124D7-397C-4FAC-8333-9C2F14439E40}" srcOrd="3" destOrd="0" presId="urn:microsoft.com/office/officeart/2005/8/layout/hierarchy3"/>
    <dgm:cxn modelId="{DCBDC87C-73E9-4F46-AF9A-83A935BD5534}" type="presParOf" srcId="{A6984561-65AD-45D9-BAD6-ACCFC76BDE18}" destId="{44538E10-FC24-4646-9C85-C152F14FE75A}" srcOrd="1" destOrd="0" presId="urn:microsoft.com/office/officeart/2005/8/layout/hierarchy3"/>
    <dgm:cxn modelId="{9E500F0E-BA56-4859-BF78-8B9EB1122776}" type="presParOf" srcId="{44538E10-FC24-4646-9C85-C152F14FE75A}" destId="{B30BE156-6AB9-42FC-889E-8BD91DD6A888}" srcOrd="0" destOrd="0" presId="urn:microsoft.com/office/officeart/2005/8/layout/hierarchy3"/>
    <dgm:cxn modelId="{D949870B-E1BD-43E2-9C45-7131970465E2}" type="presParOf" srcId="{B30BE156-6AB9-42FC-889E-8BD91DD6A888}" destId="{4ABE58B6-46FA-45C7-9A68-A7005280EB28}" srcOrd="0" destOrd="0" presId="urn:microsoft.com/office/officeart/2005/8/layout/hierarchy3"/>
    <dgm:cxn modelId="{126C76F2-9FC5-4AA9-9094-F01938CF74BE}" type="presParOf" srcId="{B30BE156-6AB9-42FC-889E-8BD91DD6A888}" destId="{6477A052-3E0E-4A29-B340-885030EE1863}" srcOrd="1" destOrd="0" presId="urn:microsoft.com/office/officeart/2005/8/layout/hierarchy3"/>
    <dgm:cxn modelId="{F1D13CE0-082D-43AB-8669-5943BD1D0974}" type="presParOf" srcId="{44538E10-FC24-4646-9C85-C152F14FE75A}" destId="{7F3EE91E-5EB3-4905-8241-75F594F233CF}" srcOrd="1" destOrd="0" presId="urn:microsoft.com/office/officeart/2005/8/layout/hierarchy3"/>
    <dgm:cxn modelId="{F51EFF65-950D-4D36-B342-797FA377AFA4}" type="presParOf" srcId="{7F3EE91E-5EB3-4905-8241-75F594F233CF}" destId="{C473096B-3447-4B2C-B007-EDA93D2FD3DF}" srcOrd="0" destOrd="0" presId="urn:microsoft.com/office/officeart/2005/8/layout/hierarchy3"/>
    <dgm:cxn modelId="{293CF0F3-A4EB-4603-80A7-200BDADC5CA4}" type="presParOf" srcId="{7F3EE91E-5EB3-4905-8241-75F594F233CF}" destId="{A98B0059-362B-47B5-BE7B-FFBBDF7C56D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F82FD55-33D7-46A8-849D-175E856278B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0C3648-D272-4958-BEBA-E7AAD8E0E6C4}">
      <dgm:prSet phldrT="[Text]"/>
      <dgm:spPr/>
      <dgm:t>
        <a:bodyPr/>
        <a:lstStyle/>
        <a:p>
          <a:r>
            <a:rPr lang="en-US" dirty="0" err="1" smtClean="0">
              <a:latin typeface="Cambria" pitchFamily="18" charset="0"/>
            </a:rPr>
            <a:t>Aktivitas</a:t>
          </a:r>
          <a:r>
            <a:rPr lang="en-US" dirty="0" smtClean="0">
              <a:latin typeface="Cambria" pitchFamily="18" charset="0"/>
            </a:rPr>
            <a:t> </a:t>
          </a:r>
          <a:r>
            <a:rPr lang="en-US" dirty="0" err="1" smtClean="0">
              <a:latin typeface="Cambria" pitchFamily="18" charset="0"/>
            </a:rPr>
            <a:t>Belajar</a:t>
          </a:r>
          <a:r>
            <a:rPr lang="en-US" dirty="0" smtClean="0">
              <a:latin typeface="Cambria" pitchFamily="18" charset="0"/>
            </a:rPr>
            <a:t> MHS</a:t>
          </a:r>
          <a:endParaRPr lang="en-US" dirty="0"/>
        </a:p>
      </dgm:t>
    </dgm:pt>
    <dgm:pt modelId="{4E158023-8928-454B-A56F-5511B55D32B8}" type="parTrans" cxnId="{360D83B7-5507-4869-8CB4-A222116DF3FD}">
      <dgm:prSet/>
      <dgm:spPr/>
      <dgm:t>
        <a:bodyPr/>
        <a:lstStyle/>
        <a:p>
          <a:endParaRPr lang="en-US"/>
        </a:p>
      </dgm:t>
    </dgm:pt>
    <dgm:pt modelId="{9D56E792-1277-42C2-8A3B-A5EF48781AB3}" type="sibTrans" cxnId="{360D83B7-5507-4869-8CB4-A222116DF3FD}">
      <dgm:prSet/>
      <dgm:spPr/>
      <dgm:t>
        <a:bodyPr/>
        <a:lstStyle/>
        <a:p>
          <a:endParaRPr lang="en-US"/>
        </a:p>
      </dgm:t>
    </dgm:pt>
    <dgm:pt modelId="{7248644A-62F1-48D9-A344-453C85137394}">
      <dgm:prSet phldrT="[Text]"/>
      <dgm:spPr/>
      <dgm:t>
        <a:bodyPr/>
        <a:lstStyle/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Belajar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dalam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kelompok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kecil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(3-5)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atau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belajar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secara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individual,</a:t>
          </a:r>
        </a:p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Mengerjakan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tugas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(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berupa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proyek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) yang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telah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dirancang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secara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sistimatis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.</a:t>
          </a:r>
        </a:p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Belajar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pengetahuan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dan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ketrampilan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melalui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proses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pencarian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dan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penggalian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(inquiry),</a:t>
          </a:r>
        </a:p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Menunjukan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kinerja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dan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mempertanggung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jawabkan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hasil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kerjanya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di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forum.</a:t>
          </a:r>
        </a:p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Membuat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proposal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projek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yang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akan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dikerjakan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,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serta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mempresentasikannya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di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</a:rPr>
            <a:t>kelas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</a:rPr>
            <a:t>.</a:t>
          </a:r>
          <a:endParaRPr lang="en-US" dirty="0"/>
        </a:p>
      </dgm:t>
    </dgm:pt>
    <dgm:pt modelId="{983A54DA-4D84-4A01-9951-928ED294E20C}" type="parTrans" cxnId="{A9B3AD92-A0DF-45F3-B489-E15704C97C63}">
      <dgm:prSet/>
      <dgm:spPr/>
      <dgm:t>
        <a:bodyPr/>
        <a:lstStyle/>
        <a:p>
          <a:endParaRPr lang="en-US"/>
        </a:p>
      </dgm:t>
    </dgm:pt>
    <dgm:pt modelId="{1790533C-1C1A-407F-BFB0-49CCA4EAD2DE}" type="sibTrans" cxnId="{A9B3AD92-A0DF-45F3-B489-E15704C97C63}">
      <dgm:prSet/>
      <dgm:spPr/>
      <dgm:t>
        <a:bodyPr/>
        <a:lstStyle/>
        <a:p>
          <a:endParaRPr lang="en-US"/>
        </a:p>
      </dgm:t>
    </dgm:pt>
    <dgm:pt modelId="{4651CA3F-71B2-49EE-AB34-786B655B12B7}">
      <dgm:prSet phldrT="[Text]"/>
      <dgm:spPr/>
      <dgm:t>
        <a:bodyPr/>
        <a:lstStyle/>
        <a:p>
          <a:r>
            <a:rPr lang="en-US" dirty="0" err="1" smtClean="0">
              <a:latin typeface="Cambria" pitchFamily="18" charset="0"/>
            </a:rPr>
            <a:t>Kemampuan</a:t>
          </a:r>
          <a:r>
            <a:rPr lang="en-US" dirty="0" smtClean="0">
              <a:latin typeface="Cambria" pitchFamily="18" charset="0"/>
            </a:rPr>
            <a:t> yang</a:t>
          </a:r>
          <a:r>
            <a:rPr lang="en-US" baseline="0" dirty="0" smtClean="0">
              <a:latin typeface="Cambria" pitchFamily="18" charset="0"/>
            </a:rPr>
            <a:t> </a:t>
          </a:r>
          <a:r>
            <a:rPr lang="en-US" baseline="0" dirty="0" err="1" smtClean="0">
              <a:latin typeface="Cambria" pitchFamily="18" charset="0"/>
            </a:rPr>
            <a:t>Diperoleh</a:t>
          </a:r>
          <a:r>
            <a:rPr lang="en-US" baseline="0" dirty="0" smtClean="0">
              <a:latin typeface="Cambria" pitchFamily="18" charset="0"/>
            </a:rPr>
            <a:t> MHS</a:t>
          </a:r>
          <a:endParaRPr lang="en-US" dirty="0"/>
        </a:p>
      </dgm:t>
    </dgm:pt>
    <dgm:pt modelId="{AD911D9A-9DF4-4925-8EFC-45FFE76E3D1B}" type="parTrans" cxnId="{E1065CCD-E1DD-4B70-AEB4-DA5C923D3AFB}">
      <dgm:prSet/>
      <dgm:spPr/>
      <dgm:t>
        <a:bodyPr/>
        <a:lstStyle/>
        <a:p>
          <a:endParaRPr lang="en-US"/>
        </a:p>
      </dgm:t>
    </dgm:pt>
    <dgm:pt modelId="{63D8ED22-DAB2-4FB6-9220-E6BB7AA6C8E7}" type="sibTrans" cxnId="{E1065CCD-E1DD-4B70-AEB4-DA5C923D3AFB}">
      <dgm:prSet/>
      <dgm:spPr/>
      <dgm:t>
        <a:bodyPr/>
        <a:lstStyle/>
        <a:p>
          <a:endParaRPr lang="en-US"/>
        </a:p>
      </dgm:t>
    </dgm:pt>
    <dgm:pt modelId="{B54E59B7-0EEE-4643-A714-EC83526CECAE}">
      <dgm:prSet phldrT="[Text]"/>
      <dgm:spPr/>
      <dgm:t>
        <a:bodyPr/>
        <a:lstStyle/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Bertanggung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jawab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</a:t>
          </a:r>
        </a:p>
        <a:p>
          <a:pPr algn="l" rtl="0"/>
          <a:r>
            <a:rPr lang="id-ID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Terlatih membuat rancangan projek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</a:t>
          </a:r>
        </a:p>
        <a:p>
          <a:pPr algn="l" rtl="0"/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Bekerja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secara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sistematik</a:t>
          </a:r>
          <a:r>
            <a:rPr lang="en-US" b="1" baseline="0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baseline="0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m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enghasilkan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projek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yang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efisien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</a:t>
          </a:r>
        </a:p>
        <a:p>
          <a:pPr algn="l" rtl="0"/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Percaya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diri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</a:t>
          </a:r>
        </a:p>
        <a:p>
          <a:pPr algn="l" rtl="0"/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Taat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pada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assas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</a:t>
          </a:r>
        </a:p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Kreatif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 &amp;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Inovatif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,</a:t>
          </a:r>
        </a:p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Kemampuan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berkomunikasi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</a:t>
          </a:r>
        </a:p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Aktualisasi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</a:t>
          </a:r>
        </a:p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Kemampuan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m</a:t>
          </a:r>
          <a:r>
            <a:rPr lang="id-ID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enjelaska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n,</a:t>
          </a:r>
        </a:p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Perencanaan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 &amp;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Pengelolaan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</a:t>
          </a:r>
        </a:p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Kemampuan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untuk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memprediksi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</a:t>
          </a:r>
        </a:p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Kemampuan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menjalankan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metoda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,</a:t>
          </a:r>
        </a:p>
        <a:p>
          <a:pPr algn="l"/>
          <a:r>
            <a:rPr lang="en-US" b="1" dirty="0" err="1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Ketepatan</a:t>
          </a:r>
          <a:r>
            <a:rPr lang="en-US" b="1" dirty="0" smtClean="0">
              <a:solidFill>
                <a:schemeClr val="tx1"/>
              </a:solidFill>
              <a:latin typeface="Cambria" pitchFamily="18" charset="0"/>
              <a:ea typeface="+mn-ea"/>
              <a:cs typeface="+mn-cs"/>
            </a:rPr>
            <a:t>.</a:t>
          </a:r>
          <a:endParaRPr lang="en-US" dirty="0"/>
        </a:p>
      </dgm:t>
    </dgm:pt>
    <dgm:pt modelId="{9079D1D9-F7A5-41B7-9978-EAADEF5A14F9}" type="parTrans" cxnId="{F435A797-449A-4EC4-AB32-B27048CEEB95}">
      <dgm:prSet/>
      <dgm:spPr/>
      <dgm:t>
        <a:bodyPr/>
        <a:lstStyle/>
        <a:p>
          <a:endParaRPr lang="en-US"/>
        </a:p>
      </dgm:t>
    </dgm:pt>
    <dgm:pt modelId="{6F672A9D-6893-4415-9F3F-CD6472B2AA16}" type="sibTrans" cxnId="{F435A797-449A-4EC4-AB32-B27048CEEB95}">
      <dgm:prSet/>
      <dgm:spPr/>
      <dgm:t>
        <a:bodyPr/>
        <a:lstStyle/>
        <a:p>
          <a:endParaRPr lang="en-US"/>
        </a:p>
      </dgm:t>
    </dgm:pt>
    <dgm:pt modelId="{FBC87075-E14A-4022-B57C-6457DA5F8B15}">
      <dgm:prSet phldrT="[Text]"/>
      <dgm:spPr/>
      <dgm:t>
        <a:bodyPr/>
        <a:lstStyle/>
        <a:p>
          <a:r>
            <a:rPr lang="en-US" smtClean="0">
              <a:latin typeface="Cambria" pitchFamily="18" charset="0"/>
            </a:rPr>
            <a:t>Aktivitas Dosen</a:t>
          </a:r>
          <a:endParaRPr lang="en-US"/>
        </a:p>
      </dgm:t>
    </dgm:pt>
    <dgm:pt modelId="{E9D4E178-87BC-4D91-BA89-9E047D91075D}" type="sibTrans" cxnId="{00076388-4F59-48B6-A865-154FF0329B3A}">
      <dgm:prSet/>
      <dgm:spPr/>
      <dgm:t>
        <a:bodyPr/>
        <a:lstStyle/>
        <a:p>
          <a:endParaRPr lang="en-US"/>
        </a:p>
      </dgm:t>
    </dgm:pt>
    <dgm:pt modelId="{5E2B2A4A-712E-45E1-997F-4C1DF6B22FA1}" type="parTrans" cxnId="{00076388-4F59-48B6-A865-154FF0329B3A}">
      <dgm:prSet/>
      <dgm:spPr/>
      <dgm:t>
        <a:bodyPr/>
        <a:lstStyle/>
        <a:p>
          <a:endParaRPr lang="en-US"/>
        </a:p>
      </dgm:t>
    </dgm:pt>
    <dgm:pt modelId="{A2AC2A74-3526-4E1B-BC4C-B89EFB6F2923}" type="pres">
      <dgm:prSet presAssocID="{2F82FD55-33D7-46A8-849D-175E856278B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d-ID"/>
        </a:p>
      </dgm:t>
    </dgm:pt>
    <dgm:pt modelId="{8E408962-2283-45C6-8B31-C6D8F72ADF99}" type="pres">
      <dgm:prSet presAssocID="{140C3648-D272-4958-BEBA-E7AAD8E0E6C4}" presName="root" presStyleCnt="0"/>
      <dgm:spPr/>
    </dgm:pt>
    <dgm:pt modelId="{6BD233CA-25CD-45FA-9A56-690C251CF981}" type="pres">
      <dgm:prSet presAssocID="{140C3648-D272-4958-BEBA-E7AAD8E0E6C4}" presName="rootComposite" presStyleCnt="0"/>
      <dgm:spPr/>
    </dgm:pt>
    <dgm:pt modelId="{F6335F83-BF4B-40E3-9B33-6034DFB50787}" type="pres">
      <dgm:prSet presAssocID="{140C3648-D272-4958-BEBA-E7AAD8E0E6C4}" presName="rootText" presStyleLbl="node1" presStyleIdx="0" presStyleCnt="3"/>
      <dgm:spPr/>
      <dgm:t>
        <a:bodyPr/>
        <a:lstStyle/>
        <a:p>
          <a:endParaRPr lang="en-US"/>
        </a:p>
      </dgm:t>
    </dgm:pt>
    <dgm:pt modelId="{6D6C1DBA-10E2-4AFA-8E76-A96D9A6FBFB5}" type="pres">
      <dgm:prSet presAssocID="{140C3648-D272-4958-BEBA-E7AAD8E0E6C4}" presName="rootConnector" presStyleLbl="node1" presStyleIdx="0" presStyleCnt="3"/>
      <dgm:spPr/>
      <dgm:t>
        <a:bodyPr/>
        <a:lstStyle/>
        <a:p>
          <a:endParaRPr lang="id-ID"/>
        </a:p>
      </dgm:t>
    </dgm:pt>
    <dgm:pt modelId="{4D7A036E-5622-49E6-A9C4-2EE91665D388}" type="pres">
      <dgm:prSet presAssocID="{140C3648-D272-4958-BEBA-E7AAD8E0E6C4}" presName="childShape" presStyleCnt="0"/>
      <dgm:spPr/>
    </dgm:pt>
    <dgm:pt modelId="{848B1BE7-9960-448F-A229-E736E5ECCFBF}" type="pres">
      <dgm:prSet presAssocID="{983A54DA-4D84-4A01-9951-928ED294E20C}" presName="Name13" presStyleLbl="parChTrans1D2" presStyleIdx="0" presStyleCnt="2"/>
      <dgm:spPr/>
      <dgm:t>
        <a:bodyPr/>
        <a:lstStyle/>
        <a:p>
          <a:endParaRPr lang="id-ID"/>
        </a:p>
      </dgm:t>
    </dgm:pt>
    <dgm:pt modelId="{F892D2FA-F4F4-42BF-9F86-85525AF02396}" type="pres">
      <dgm:prSet presAssocID="{7248644A-62F1-48D9-A344-453C85137394}" presName="childText" presStyleLbl="bgAcc1" presStyleIdx="0" presStyleCnt="2" custScaleX="154858" custScaleY="2863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979819-97D1-42FC-8D6B-6B364E731E84}" type="pres">
      <dgm:prSet presAssocID="{4651CA3F-71B2-49EE-AB34-786B655B12B7}" presName="root" presStyleCnt="0"/>
      <dgm:spPr/>
    </dgm:pt>
    <dgm:pt modelId="{C52F36FF-BB5C-414E-A913-A138B6FAD53D}" type="pres">
      <dgm:prSet presAssocID="{4651CA3F-71B2-49EE-AB34-786B655B12B7}" presName="rootComposite" presStyleCnt="0"/>
      <dgm:spPr/>
    </dgm:pt>
    <dgm:pt modelId="{ECDFFFBC-FC78-46D0-98F4-26099BAEFB0F}" type="pres">
      <dgm:prSet presAssocID="{4651CA3F-71B2-49EE-AB34-786B655B12B7}" presName="rootText" presStyleLbl="node1" presStyleIdx="1" presStyleCnt="3"/>
      <dgm:spPr/>
      <dgm:t>
        <a:bodyPr/>
        <a:lstStyle/>
        <a:p>
          <a:endParaRPr lang="en-US"/>
        </a:p>
      </dgm:t>
    </dgm:pt>
    <dgm:pt modelId="{F3007847-E638-4223-8F30-1BE27F20F2BA}" type="pres">
      <dgm:prSet presAssocID="{4651CA3F-71B2-49EE-AB34-786B655B12B7}" presName="rootConnector" presStyleLbl="node1" presStyleIdx="1" presStyleCnt="3"/>
      <dgm:spPr/>
      <dgm:t>
        <a:bodyPr/>
        <a:lstStyle/>
        <a:p>
          <a:endParaRPr lang="id-ID"/>
        </a:p>
      </dgm:t>
    </dgm:pt>
    <dgm:pt modelId="{0B4DD0F3-9BE9-4893-82D5-C256786C1953}" type="pres">
      <dgm:prSet presAssocID="{4651CA3F-71B2-49EE-AB34-786B655B12B7}" presName="childShape" presStyleCnt="0"/>
      <dgm:spPr/>
    </dgm:pt>
    <dgm:pt modelId="{FCEE8198-7A43-41C2-80D6-EE78A53DA9F4}" type="pres">
      <dgm:prSet presAssocID="{9079D1D9-F7A5-41B7-9978-EAADEF5A14F9}" presName="Name13" presStyleLbl="parChTrans1D2" presStyleIdx="1" presStyleCnt="2"/>
      <dgm:spPr/>
      <dgm:t>
        <a:bodyPr/>
        <a:lstStyle/>
        <a:p>
          <a:endParaRPr lang="id-ID"/>
        </a:p>
      </dgm:t>
    </dgm:pt>
    <dgm:pt modelId="{9C6EB235-7966-4A46-98B1-B7BC26714A0B}" type="pres">
      <dgm:prSet presAssocID="{B54E59B7-0EEE-4643-A714-EC83526CECAE}" presName="childText" presStyleLbl="bgAcc1" presStyleIdx="1" presStyleCnt="2" custScaleX="141060" custScaleY="2834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2C26AC-946F-4021-BEB8-91ADA64D68C0}" type="pres">
      <dgm:prSet presAssocID="{FBC87075-E14A-4022-B57C-6457DA5F8B15}" presName="root" presStyleCnt="0"/>
      <dgm:spPr/>
    </dgm:pt>
    <dgm:pt modelId="{4E437B06-B42A-4C74-B407-1E77708B5CEB}" type="pres">
      <dgm:prSet presAssocID="{FBC87075-E14A-4022-B57C-6457DA5F8B15}" presName="rootComposite" presStyleCnt="0"/>
      <dgm:spPr/>
    </dgm:pt>
    <dgm:pt modelId="{64216692-E388-4416-B424-8EC1435AB920}" type="pres">
      <dgm:prSet presAssocID="{FBC87075-E14A-4022-B57C-6457DA5F8B15}" presName="rootText" presStyleLbl="node1" presStyleIdx="2" presStyleCnt="3" custScaleX="100001" custLinFactNeighborX="21222" custLinFactNeighborY="-114"/>
      <dgm:spPr/>
      <dgm:t>
        <a:bodyPr/>
        <a:lstStyle/>
        <a:p>
          <a:endParaRPr lang="en-US"/>
        </a:p>
      </dgm:t>
    </dgm:pt>
    <dgm:pt modelId="{075A9BB4-B73A-49A8-B03E-CA650224032E}" type="pres">
      <dgm:prSet presAssocID="{FBC87075-E14A-4022-B57C-6457DA5F8B15}" presName="rootConnector" presStyleLbl="node1" presStyleIdx="2" presStyleCnt="3"/>
      <dgm:spPr/>
      <dgm:t>
        <a:bodyPr/>
        <a:lstStyle/>
        <a:p>
          <a:endParaRPr lang="id-ID"/>
        </a:p>
      </dgm:t>
    </dgm:pt>
    <dgm:pt modelId="{75533DDD-3066-4E07-B835-5D9871706906}" type="pres">
      <dgm:prSet presAssocID="{FBC87075-E14A-4022-B57C-6457DA5F8B15}" presName="childShape" presStyleCnt="0"/>
      <dgm:spPr/>
    </dgm:pt>
  </dgm:ptLst>
  <dgm:cxnLst>
    <dgm:cxn modelId="{E4E1D10F-6233-4C0F-918B-7A8EFAD2FC78}" type="presOf" srcId="{140C3648-D272-4958-BEBA-E7AAD8E0E6C4}" destId="{6D6C1DBA-10E2-4AFA-8E76-A96D9A6FBFB5}" srcOrd="1" destOrd="0" presId="urn:microsoft.com/office/officeart/2005/8/layout/hierarchy3"/>
    <dgm:cxn modelId="{A7216CDF-88C3-4183-8C6B-3BFDC5E64B50}" type="presOf" srcId="{9079D1D9-F7A5-41B7-9978-EAADEF5A14F9}" destId="{FCEE8198-7A43-41C2-80D6-EE78A53DA9F4}" srcOrd="0" destOrd="0" presId="urn:microsoft.com/office/officeart/2005/8/layout/hierarchy3"/>
    <dgm:cxn modelId="{E1065CCD-E1DD-4B70-AEB4-DA5C923D3AFB}" srcId="{2F82FD55-33D7-46A8-849D-175E856278B5}" destId="{4651CA3F-71B2-49EE-AB34-786B655B12B7}" srcOrd="1" destOrd="0" parTransId="{AD911D9A-9DF4-4925-8EFC-45FFE76E3D1B}" sibTransId="{63D8ED22-DAB2-4FB6-9220-E6BB7AA6C8E7}"/>
    <dgm:cxn modelId="{00076388-4F59-48B6-A865-154FF0329B3A}" srcId="{2F82FD55-33D7-46A8-849D-175E856278B5}" destId="{FBC87075-E14A-4022-B57C-6457DA5F8B15}" srcOrd="2" destOrd="0" parTransId="{5E2B2A4A-712E-45E1-997F-4C1DF6B22FA1}" sibTransId="{E9D4E178-87BC-4D91-BA89-9E047D91075D}"/>
    <dgm:cxn modelId="{3585A614-A8A4-4FC8-97DB-CE6A3D545950}" type="presOf" srcId="{FBC87075-E14A-4022-B57C-6457DA5F8B15}" destId="{64216692-E388-4416-B424-8EC1435AB920}" srcOrd="0" destOrd="0" presId="urn:microsoft.com/office/officeart/2005/8/layout/hierarchy3"/>
    <dgm:cxn modelId="{F435A797-449A-4EC4-AB32-B27048CEEB95}" srcId="{4651CA3F-71B2-49EE-AB34-786B655B12B7}" destId="{B54E59B7-0EEE-4643-A714-EC83526CECAE}" srcOrd="0" destOrd="0" parTransId="{9079D1D9-F7A5-41B7-9978-EAADEF5A14F9}" sibTransId="{6F672A9D-6893-4415-9F3F-CD6472B2AA16}"/>
    <dgm:cxn modelId="{360D83B7-5507-4869-8CB4-A222116DF3FD}" srcId="{2F82FD55-33D7-46A8-849D-175E856278B5}" destId="{140C3648-D272-4958-BEBA-E7AAD8E0E6C4}" srcOrd="0" destOrd="0" parTransId="{4E158023-8928-454B-A56F-5511B55D32B8}" sibTransId="{9D56E792-1277-42C2-8A3B-A5EF48781AB3}"/>
    <dgm:cxn modelId="{B7B1FDF6-D47F-4A27-ABE8-BF41E0633659}" type="presOf" srcId="{B54E59B7-0EEE-4643-A714-EC83526CECAE}" destId="{9C6EB235-7966-4A46-98B1-B7BC26714A0B}" srcOrd="0" destOrd="0" presId="urn:microsoft.com/office/officeart/2005/8/layout/hierarchy3"/>
    <dgm:cxn modelId="{F4E01F94-E333-4849-B000-88DFD432C810}" type="presOf" srcId="{140C3648-D272-4958-BEBA-E7AAD8E0E6C4}" destId="{F6335F83-BF4B-40E3-9B33-6034DFB50787}" srcOrd="0" destOrd="0" presId="urn:microsoft.com/office/officeart/2005/8/layout/hierarchy3"/>
    <dgm:cxn modelId="{A9B3AD92-A0DF-45F3-B489-E15704C97C63}" srcId="{140C3648-D272-4958-BEBA-E7AAD8E0E6C4}" destId="{7248644A-62F1-48D9-A344-453C85137394}" srcOrd="0" destOrd="0" parTransId="{983A54DA-4D84-4A01-9951-928ED294E20C}" sibTransId="{1790533C-1C1A-407F-BFB0-49CCA4EAD2DE}"/>
    <dgm:cxn modelId="{2231A806-FAC3-4B47-BA10-540588793ED7}" type="presOf" srcId="{FBC87075-E14A-4022-B57C-6457DA5F8B15}" destId="{075A9BB4-B73A-49A8-B03E-CA650224032E}" srcOrd="1" destOrd="0" presId="urn:microsoft.com/office/officeart/2005/8/layout/hierarchy3"/>
    <dgm:cxn modelId="{64C6A66F-A164-4064-8425-FB3BD276D917}" type="presOf" srcId="{983A54DA-4D84-4A01-9951-928ED294E20C}" destId="{848B1BE7-9960-448F-A229-E736E5ECCFBF}" srcOrd="0" destOrd="0" presId="urn:microsoft.com/office/officeart/2005/8/layout/hierarchy3"/>
    <dgm:cxn modelId="{D2311488-A436-4BE2-9BAE-A38D821BE1BE}" type="presOf" srcId="{4651CA3F-71B2-49EE-AB34-786B655B12B7}" destId="{ECDFFFBC-FC78-46D0-98F4-26099BAEFB0F}" srcOrd="0" destOrd="0" presId="urn:microsoft.com/office/officeart/2005/8/layout/hierarchy3"/>
    <dgm:cxn modelId="{521451D7-E233-4092-A933-A5E05D22222E}" type="presOf" srcId="{2F82FD55-33D7-46A8-849D-175E856278B5}" destId="{A2AC2A74-3526-4E1B-BC4C-B89EFB6F2923}" srcOrd="0" destOrd="0" presId="urn:microsoft.com/office/officeart/2005/8/layout/hierarchy3"/>
    <dgm:cxn modelId="{CF8C2608-A5A2-4343-8E59-0F8DFFEEB06F}" type="presOf" srcId="{4651CA3F-71B2-49EE-AB34-786B655B12B7}" destId="{F3007847-E638-4223-8F30-1BE27F20F2BA}" srcOrd="1" destOrd="0" presId="urn:microsoft.com/office/officeart/2005/8/layout/hierarchy3"/>
    <dgm:cxn modelId="{ED62A519-CF07-4D2F-8F86-3390FBBBF939}" type="presOf" srcId="{7248644A-62F1-48D9-A344-453C85137394}" destId="{F892D2FA-F4F4-42BF-9F86-85525AF02396}" srcOrd="0" destOrd="0" presId="urn:microsoft.com/office/officeart/2005/8/layout/hierarchy3"/>
    <dgm:cxn modelId="{73F70331-3782-4C39-9FEC-B83343A7A3C8}" type="presParOf" srcId="{A2AC2A74-3526-4E1B-BC4C-B89EFB6F2923}" destId="{8E408962-2283-45C6-8B31-C6D8F72ADF99}" srcOrd="0" destOrd="0" presId="urn:microsoft.com/office/officeart/2005/8/layout/hierarchy3"/>
    <dgm:cxn modelId="{8A33F0EA-C194-418C-8C23-42C69D474DEB}" type="presParOf" srcId="{8E408962-2283-45C6-8B31-C6D8F72ADF99}" destId="{6BD233CA-25CD-45FA-9A56-690C251CF981}" srcOrd="0" destOrd="0" presId="urn:microsoft.com/office/officeart/2005/8/layout/hierarchy3"/>
    <dgm:cxn modelId="{966E5CF4-B445-4C67-A8F4-270B4BA44A74}" type="presParOf" srcId="{6BD233CA-25CD-45FA-9A56-690C251CF981}" destId="{F6335F83-BF4B-40E3-9B33-6034DFB50787}" srcOrd="0" destOrd="0" presId="urn:microsoft.com/office/officeart/2005/8/layout/hierarchy3"/>
    <dgm:cxn modelId="{5BF1CA6F-35A1-4D05-88E0-7C6D492C3BB6}" type="presParOf" srcId="{6BD233CA-25CD-45FA-9A56-690C251CF981}" destId="{6D6C1DBA-10E2-4AFA-8E76-A96D9A6FBFB5}" srcOrd="1" destOrd="0" presId="urn:microsoft.com/office/officeart/2005/8/layout/hierarchy3"/>
    <dgm:cxn modelId="{95748213-ABEE-4FFF-981B-F69C2F426166}" type="presParOf" srcId="{8E408962-2283-45C6-8B31-C6D8F72ADF99}" destId="{4D7A036E-5622-49E6-A9C4-2EE91665D388}" srcOrd="1" destOrd="0" presId="urn:microsoft.com/office/officeart/2005/8/layout/hierarchy3"/>
    <dgm:cxn modelId="{A1A3F3B8-1227-4F96-821F-0A1287EBE5DE}" type="presParOf" srcId="{4D7A036E-5622-49E6-A9C4-2EE91665D388}" destId="{848B1BE7-9960-448F-A229-E736E5ECCFBF}" srcOrd="0" destOrd="0" presId="urn:microsoft.com/office/officeart/2005/8/layout/hierarchy3"/>
    <dgm:cxn modelId="{9FEC34B1-0F5B-4DC8-9D41-B4E787E0BF45}" type="presParOf" srcId="{4D7A036E-5622-49E6-A9C4-2EE91665D388}" destId="{F892D2FA-F4F4-42BF-9F86-85525AF02396}" srcOrd="1" destOrd="0" presId="urn:microsoft.com/office/officeart/2005/8/layout/hierarchy3"/>
    <dgm:cxn modelId="{8EEC03AD-C586-4E30-8B83-76AED2742D35}" type="presParOf" srcId="{A2AC2A74-3526-4E1B-BC4C-B89EFB6F2923}" destId="{FA979819-97D1-42FC-8D6B-6B364E731E84}" srcOrd="1" destOrd="0" presId="urn:microsoft.com/office/officeart/2005/8/layout/hierarchy3"/>
    <dgm:cxn modelId="{8F8EB41F-9E94-4F0C-A98C-5F4E06B2BC5E}" type="presParOf" srcId="{FA979819-97D1-42FC-8D6B-6B364E731E84}" destId="{C52F36FF-BB5C-414E-A913-A138B6FAD53D}" srcOrd="0" destOrd="0" presId="urn:microsoft.com/office/officeart/2005/8/layout/hierarchy3"/>
    <dgm:cxn modelId="{4715B249-8C3A-4390-860B-2B4EE7E1948E}" type="presParOf" srcId="{C52F36FF-BB5C-414E-A913-A138B6FAD53D}" destId="{ECDFFFBC-FC78-46D0-98F4-26099BAEFB0F}" srcOrd="0" destOrd="0" presId="urn:microsoft.com/office/officeart/2005/8/layout/hierarchy3"/>
    <dgm:cxn modelId="{9284AB2A-F0D9-439B-A6AA-5DEEB99A8C88}" type="presParOf" srcId="{C52F36FF-BB5C-414E-A913-A138B6FAD53D}" destId="{F3007847-E638-4223-8F30-1BE27F20F2BA}" srcOrd="1" destOrd="0" presId="urn:microsoft.com/office/officeart/2005/8/layout/hierarchy3"/>
    <dgm:cxn modelId="{C7CBB40E-F302-4706-9A09-619C91103526}" type="presParOf" srcId="{FA979819-97D1-42FC-8D6B-6B364E731E84}" destId="{0B4DD0F3-9BE9-4893-82D5-C256786C1953}" srcOrd="1" destOrd="0" presId="urn:microsoft.com/office/officeart/2005/8/layout/hierarchy3"/>
    <dgm:cxn modelId="{BA64E3CB-E54D-425B-90A1-0E113DC0CF15}" type="presParOf" srcId="{0B4DD0F3-9BE9-4893-82D5-C256786C1953}" destId="{FCEE8198-7A43-41C2-80D6-EE78A53DA9F4}" srcOrd="0" destOrd="0" presId="urn:microsoft.com/office/officeart/2005/8/layout/hierarchy3"/>
    <dgm:cxn modelId="{0ADF114F-B257-44C8-86DB-42A9C7B261D3}" type="presParOf" srcId="{0B4DD0F3-9BE9-4893-82D5-C256786C1953}" destId="{9C6EB235-7966-4A46-98B1-B7BC26714A0B}" srcOrd="1" destOrd="0" presId="urn:microsoft.com/office/officeart/2005/8/layout/hierarchy3"/>
    <dgm:cxn modelId="{200DD185-4C4F-4734-AC06-BFB127AF8535}" type="presParOf" srcId="{A2AC2A74-3526-4E1B-BC4C-B89EFB6F2923}" destId="{AE2C26AC-946F-4021-BEB8-91ADA64D68C0}" srcOrd="2" destOrd="0" presId="urn:microsoft.com/office/officeart/2005/8/layout/hierarchy3"/>
    <dgm:cxn modelId="{BF03F490-BD42-4A41-88FC-240166326D38}" type="presParOf" srcId="{AE2C26AC-946F-4021-BEB8-91ADA64D68C0}" destId="{4E437B06-B42A-4C74-B407-1E77708B5CEB}" srcOrd="0" destOrd="0" presId="urn:microsoft.com/office/officeart/2005/8/layout/hierarchy3"/>
    <dgm:cxn modelId="{58C6BB88-AC1B-414E-8880-1ED19C8A3668}" type="presParOf" srcId="{4E437B06-B42A-4C74-B407-1E77708B5CEB}" destId="{64216692-E388-4416-B424-8EC1435AB920}" srcOrd="0" destOrd="0" presId="urn:microsoft.com/office/officeart/2005/8/layout/hierarchy3"/>
    <dgm:cxn modelId="{18060830-B9AC-432B-AE5C-9BEBAA7C2749}" type="presParOf" srcId="{4E437B06-B42A-4C74-B407-1E77708B5CEB}" destId="{075A9BB4-B73A-49A8-B03E-CA650224032E}" srcOrd="1" destOrd="0" presId="urn:microsoft.com/office/officeart/2005/8/layout/hierarchy3"/>
    <dgm:cxn modelId="{DDF4DB13-6EE8-45F7-8555-1281432407E6}" type="presParOf" srcId="{AE2C26AC-946F-4021-BEB8-91ADA64D68C0}" destId="{75533DDD-3066-4E07-B835-5D987170690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7DEA951-E007-441A-B4C7-7B1B8582208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2D32E2-6BF7-42BF-A3C9-1123DE82B620}">
      <dgm:prSet phldrT="[Text]"/>
      <dgm:spPr/>
      <dgm:t>
        <a:bodyPr/>
        <a:lstStyle/>
        <a:p>
          <a:r>
            <a:rPr lang="en-US" b="1" dirty="0" smtClean="0"/>
            <a:t>Problem Based Learning (PBL)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metode</a:t>
          </a:r>
          <a:r>
            <a:rPr lang="en-US" dirty="0" smtClean="0"/>
            <a:t> </a:t>
          </a:r>
          <a:r>
            <a:rPr lang="en-US" dirty="0" err="1" smtClean="0"/>
            <a:t>pembelajaran</a:t>
          </a:r>
          <a:r>
            <a:rPr lang="en-US" dirty="0" smtClean="0"/>
            <a:t> yang </a:t>
          </a:r>
          <a:r>
            <a:rPr lang="en-US" dirty="0" err="1" smtClean="0"/>
            <a:t>menggunakan</a:t>
          </a:r>
          <a:r>
            <a:rPr lang="en-US" dirty="0" smtClean="0"/>
            <a:t> </a:t>
          </a:r>
          <a:r>
            <a:rPr lang="en-US" dirty="0" err="1" smtClean="0"/>
            <a:t>masalah</a:t>
          </a:r>
          <a:r>
            <a:rPr lang="en-US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fokus</a:t>
          </a:r>
          <a:r>
            <a:rPr lang="en-US" dirty="0" smtClean="0"/>
            <a:t> </a:t>
          </a:r>
          <a:r>
            <a:rPr lang="en-US" dirty="0" err="1" smtClean="0"/>
            <a:t>belajar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mengembangkan</a:t>
          </a:r>
          <a:r>
            <a:rPr lang="en-US" dirty="0" smtClean="0"/>
            <a:t> </a:t>
          </a:r>
          <a:r>
            <a:rPr lang="en-US" dirty="0" err="1" smtClean="0"/>
            <a:t>ketrampilan</a:t>
          </a:r>
          <a:r>
            <a:rPr lang="en-US" dirty="0" smtClean="0"/>
            <a:t> </a:t>
          </a:r>
          <a:r>
            <a:rPr lang="en-US" dirty="0" err="1" smtClean="0"/>
            <a:t>memecahkan</a:t>
          </a:r>
          <a:r>
            <a:rPr lang="en-US" dirty="0" smtClean="0"/>
            <a:t> </a:t>
          </a:r>
          <a:r>
            <a:rPr lang="en-US" dirty="0" err="1" smtClean="0"/>
            <a:t>masalah</a:t>
          </a:r>
          <a:r>
            <a:rPr lang="en-US" dirty="0" smtClean="0"/>
            <a:t>, </a:t>
          </a:r>
          <a:r>
            <a:rPr lang="en-US" dirty="0" err="1" smtClean="0"/>
            <a:t>penguasaan</a:t>
          </a:r>
          <a:r>
            <a:rPr lang="en-US" dirty="0" smtClean="0"/>
            <a:t> </a:t>
          </a:r>
          <a:r>
            <a:rPr lang="en-US" dirty="0" err="1" smtClean="0"/>
            <a:t>materi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pengaturan</a:t>
          </a:r>
          <a:r>
            <a:rPr lang="en-US" dirty="0" smtClean="0"/>
            <a:t> </a:t>
          </a:r>
          <a:r>
            <a:rPr lang="en-US" dirty="0" err="1" smtClean="0"/>
            <a:t>diri</a:t>
          </a:r>
          <a:r>
            <a:rPr lang="en-US" dirty="0" smtClean="0"/>
            <a:t>. </a:t>
          </a:r>
        </a:p>
        <a:p>
          <a:r>
            <a:rPr lang="en-US" dirty="0" smtClean="0"/>
            <a:t>(</a:t>
          </a:r>
          <a:r>
            <a:rPr lang="en-US" dirty="0" err="1" smtClean="0"/>
            <a:t>Sumber</a:t>
          </a:r>
          <a:r>
            <a:rPr lang="en-US" dirty="0" smtClean="0"/>
            <a:t>: </a:t>
          </a:r>
          <a:r>
            <a:rPr lang="en-US" dirty="0" err="1" smtClean="0"/>
            <a:t>Hmelo</a:t>
          </a:r>
          <a:r>
            <a:rPr lang="en-US" dirty="0" smtClean="0"/>
            <a:t>-Silver, 2004; </a:t>
          </a:r>
          <a:r>
            <a:rPr lang="en-US" dirty="0" err="1" smtClean="0"/>
            <a:t>Serafino</a:t>
          </a:r>
          <a:r>
            <a:rPr lang="en-US" dirty="0" smtClean="0"/>
            <a:t> &amp; </a:t>
          </a:r>
          <a:r>
            <a:rPr lang="en-US" dirty="0" err="1" smtClean="0"/>
            <a:t>Cicchelli</a:t>
          </a:r>
          <a:r>
            <a:rPr lang="en-US" dirty="0" smtClean="0"/>
            <a:t>, 2005)</a:t>
          </a:r>
          <a:endParaRPr lang="en-US" dirty="0"/>
        </a:p>
      </dgm:t>
    </dgm:pt>
    <dgm:pt modelId="{45928959-C335-4D0F-BE9F-6342EEB3503E}" type="parTrans" cxnId="{1C54B1AC-25FD-4C4C-8E72-01D4EA2BD47C}">
      <dgm:prSet/>
      <dgm:spPr/>
      <dgm:t>
        <a:bodyPr/>
        <a:lstStyle/>
        <a:p>
          <a:endParaRPr lang="en-US"/>
        </a:p>
      </dgm:t>
    </dgm:pt>
    <dgm:pt modelId="{57EC6563-79BD-4B0B-8BCC-2F94CE3E40BC}" type="sibTrans" cxnId="{1C54B1AC-25FD-4C4C-8E72-01D4EA2BD47C}">
      <dgm:prSet/>
      <dgm:spPr/>
      <dgm:t>
        <a:bodyPr/>
        <a:lstStyle/>
        <a:p>
          <a:endParaRPr lang="en-US"/>
        </a:p>
      </dgm:t>
    </dgm:pt>
    <dgm:pt modelId="{AA111C5B-6C41-4EB5-9FCB-F6793524AF6D}">
      <dgm:prSet phldrT="[Text]"/>
      <dgm:spPr/>
      <dgm:t>
        <a:bodyPr/>
        <a:lstStyle/>
        <a:p>
          <a:r>
            <a:rPr lang="en-US" b="1" dirty="0" err="1" smtClean="0"/>
            <a:t>Peran</a:t>
          </a:r>
          <a:r>
            <a:rPr lang="en-US" b="1" dirty="0" smtClean="0"/>
            <a:t> </a:t>
          </a:r>
          <a:r>
            <a:rPr lang="en-US" b="1" dirty="0" err="1" smtClean="0"/>
            <a:t>Dosen</a:t>
          </a:r>
          <a:r>
            <a:rPr lang="en-US" b="1" dirty="0" smtClean="0"/>
            <a:t> </a:t>
          </a:r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pendamping</a:t>
          </a:r>
          <a:r>
            <a:rPr lang="en-US" dirty="0" smtClean="0"/>
            <a:t>, motivator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fasilitator</a:t>
          </a:r>
          <a:r>
            <a:rPr lang="en-US" dirty="0" smtClean="0"/>
            <a:t> </a:t>
          </a:r>
          <a:r>
            <a:rPr lang="en-US" dirty="0" err="1" smtClean="0"/>
            <a:t>bagi</a:t>
          </a:r>
          <a:r>
            <a:rPr lang="en-US" dirty="0" smtClean="0"/>
            <a:t> </a:t>
          </a:r>
          <a:r>
            <a:rPr lang="en-US" dirty="0" err="1" smtClean="0"/>
            <a:t>mahasiswa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belajar</a:t>
          </a:r>
          <a:r>
            <a:rPr lang="en-US" dirty="0" smtClean="0"/>
            <a:t> </a:t>
          </a:r>
          <a:r>
            <a:rPr lang="en-US" dirty="0" err="1" smtClean="0"/>
            <a:t>menyelasikan</a:t>
          </a:r>
          <a:r>
            <a:rPr lang="en-US" dirty="0" smtClean="0"/>
            <a:t> </a:t>
          </a:r>
          <a:r>
            <a:rPr lang="en-US" dirty="0" err="1" smtClean="0"/>
            <a:t>masalah-masalah</a:t>
          </a:r>
          <a:endParaRPr lang="en-US" dirty="0"/>
        </a:p>
      </dgm:t>
    </dgm:pt>
    <dgm:pt modelId="{C6AAFA8F-3A7C-46C8-BBCC-F1DA615C8648}" type="parTrans" cxnId="{86500D10-9C33-4A89-9887-9E641A3ADEFA}">
      <dgm:prSet/>
      <dgm:spPr/>
      <dgm:t>
        <a:bodyPr/>
        <a:lstStyle/>
        <a:p>
          <a:endParaRPr lang="en-US"/>
        </a:p>
      </dgm:t>
    </dgm:pt>
    <dgm:pt modelId="{2FBFAEEB-B759-48C0-823E-7D60CF777D50}" type="sibTrans" cxnId="{86500D10-9C33-4A89-9887-9E641A3ADEFA}">
      <dgm:prSet/>
      <dgm:spPr/>
      <dgm:t>
        <a:bodyPr/>
        <a:lstStyle/>
        <a:p>
          <a:endParaRPr lang="en-US"/>
        </a:p>
      </dgm:t>
    </dgm:pt>
    <dgm:pt modelId="{488B5E6E-7D57-4E4F-AC97-3142C4F326C5}" type="pres">
      <dgm:prSet presAssocID="{D7DEA951-E007-441A-B4C7-7B1B8582208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8C7102E8-E01C-4B6E-8F2F-E42C6C33C2D8}" type="pres">
      <dgm:prSet presAssocID="{D7DEA951-E007-441A-B4C7-7B1B85822089}" presName="dummyMaxCanvas" presStyleCnt="0">
        <dgm:presLayoutVars/>
      </dgm:prSet>
      <dgm:spPr/>
    </dgm:pt>
    <dgm:pt modelId="{0883BD6D-5BB9-462A-B57E-8A60C75F1011}" type="pres">
      <dgm:prSet presAssocID="{D7DEA951-E007-441A-B4C7-7B1B85822089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D8534B5-3E71-4315-9DBF-247DF0180BC3}" type="pres">
      <dgm:prSet presAssocID="{D7DEA951-E007-441A-B4C7-7B1B85822089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17F8781-528A-4890-BF68-77163BEE09DC}" type="pres">
      <dgm:prSet presAssocID="{D7DEA951-E007-441A-B4C7-7B1B85822089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B67DF5C-E621-4C69-A1DF-5F1D22451CEC}" type="pres">
      <dgm:prSet presAssocID="{D7DEA951-E007-441A-B4C7-7B1B85822089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376C27E-CA65-409E-BB15-145E942D746A}" type="pres">
      <dgm:prSet presAssocID="{D7DEA951-E007-441A-B4C7-7B1B85822089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9AA4D233-5E08-45F7-B980-65206905EF2D}" type="presOf" srcId="{012D32E2-6BF7-42BF-A3C9-1123DE82B620}" destId="{0883BD6D-5BB9-462A-B57E-8A60C75F1011}" srcOrd="0" destOrd="0" presId="urn:microsoft.com/office/officeart/2005/8/layout/vProcess5"/>
    <dgm:cxn modelId="{3D31DAAE-2F1F-463B-B604-60C19E2C842F}" type="presOf" srcId="{D7DEA951-E007-441A-B4C7-7B1B85822089}" destId="{488B5E6E-7D57-4E4F-AC97-3142C4F326C5}" srcOrd="0" destOrd="0" presId="urn:microsoft.com/office/officeart/2005/8/layout/vProcess5"/>
    <dgm:cxn modelId="{8542495D-28D6-4247-9DB3-FE13E4642B11}" type="presOf" srcId="{AA111C5B-6C41-4EB5-9FCB-F6793524AF6D}" destId="{BD8534B5-3E71-4315-9DBF-247DF0180BC3}" srcOrd="0" destOrd="0" presId="urn:microsoft.com/office/officeart/2005/8/layout/vProcess5"/>
    <dgm:cxn modelId="{86500D10-9C33-4A89-9887-9E641A3ADEFA}" srcId="{D7DEA951-E007-441A-B4C7-7B1B85822089}" destId="{AA111C5B-6C41-4EB5-9FCB-F6793524AF6D}" srcOrd="1" destOrd="0" parTransId="{C6AAFA8F-3A7C-46C8-BBCC-F1DA615C8648}" sibTransId="{2FBFAEEB-B759-48C0-823E-7D60CF777D50}"/>
    <dgm:cxn modelId="{87EEE3FD-E157-4976-9B2C-4569D948B523}" type="presOf" srcId="{AA111C5B-6C41-4EB5-9FCB-F6793524AF6D}" destId="{C376C27E-CA65-409E-BB15-145E942D746A}" srcOrd="1" destOrd="0" presId="urn:microsoft.com/office/officeart/2005/8/layout/vProcess5"/>
    <dgm:cxn modelId="{1C54B1AC-25FD-4C4C-8E72-01D4EA2BD47C}" srcId="{D7DEA951-E007-441A-B4C7-7B1B85822089}" destId="{012D32E2-6BF7-42BF-A3C9-1123DE82B620}" srcOrd="0" destOrd="0" parTransId="{45928959-C335-4D0F-BE9F-6342EEB3503E}" sibTransId="{57EC6563-79BD-4B0B-8BCC-2F94CE3E40BC}"/>
    <dgm:cxn modelId="{C3CBFD19-5A3B-4319-9DFE-C9BD0CE7D265}" type="presOf" srcId="{57EC6563-79BD-4B0B-8BCC-2F94CE3E40BC}" destId="{D17F8781-528A-4890-BF68-77163BEE09DC}" srcOrd="0" destOrd="0" presId="urn:microsoft.com/office/officeart/2005/8/layout/vProcess5"/>
    <dgm:cxn modelId="{D71888F9-A5F8-4C36-A686-6C7419DBA749}" type="presOf" srcId="{012D32E2-6BF7-42BF-A3C9-1123DE82B620}" destId="{FB67DF5C-E621-4C69-A1DF-5F1D22451CEC}" srcOrd="1" destOrd="0" presId="urn:microsoft.com/office/officeart/2005/8/layout/vProcess5"/>
    <dgm:cxn modelId="{60E6D275-38F2-46C0-AA2F-9EF6C3270F22}" type="presParOf" srcId="{488B5E6E-7D57-4E4F-AC97-3142C4F326C5}" destId="{8C7102E8-E01C-4B6E-8F2F-E42C6C33C2D8}" srcOrd="0" destOrd="0" presId="urn:microsoft.com/office/officeart/2005/8/layout/vProcess5"/>
    <dgm:cxn modelId="{B9C3BEEE-4483-4664-B04F-DCB9AA89D20A}" type="presParOf" srcId="{488B5E6E-7D57-4E4F-AC97-3142C4F326C5}" destId="{0883BD6D-5BB9-462A-B57E-8A60C75F1011}" srcOrd="1" destOrd="0" presId="urn:microsoft.com/office/officeart/2005/8/layout/vProcess5"/>
    <dgm:cxn modelId="{D896C7EE-E22D-4594-B9A4-A50DF7737A79}" type="presParOf" srcId="{488B5E6E-7D57-4E4F-AC97-3142C4F326C5}" destId="{BD8534B5-3E71-4315-9DBF-247DF0180BC3}" srcOrd="2" destOrd="0" presId="urn:microsoft.com/office/officeart/2005/8/layout/vProcess5"/>
    <dgm:cxn modelId="{477B2163-2846-4B04-A537-1FFF3A48B66D}" type="presParOf" srcId="{488B5E6E-7D57-4E4F-AC97-3142C4F326C5}" destId="{D17F8781-528A-4890-BF68-77163BEE09DC}" srcOrd="3" destOrd="0" presId="urn:microsoft.com/office/officeart/2005/8/layout/vProcess5"/>
    <dgm:cxn modelId="{6C9EC11C-73EF-46D7-AEE5-8A99CF6C96BD}" type="presParOf" srcId="{488B5E6E-7D57-4E4F-AC97-3142C4F326C5}" destId="{FB67DF5C-E621-4C69-A1DF-5F1D22451CEC}" srcOrd="4" destOrd="0" presId="urn:microsoft.com/office/officeart/2005/8/layout/vProcess5"/>
    <dgm:cxn modelId="{51A09D64-9C77-4ECA-B91E-4A0CC58676CF}" type="presParOf" srcId="{488B5E6E-7D57-4E4F-AC97-3142C4F326C5}" destId="{C376C27E-CA65-409E-BB15-145E942D746A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6A83EDD-6361-4496-8A5F-0F329A18E4A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5E9261-994D-41EF-AE93-3B07420CC699}">
      <dgm:prSet phldrT="[Text]"/>
      <dgm:spPr/>
      <dgm:t>
        <a:bodyPr/>
        <a:lstStyle/>
        <a:p>
          <a:r>
            <a:rPr lang="en-US" dirty="0" err="1" smtClean="0">
              <a:latin typeface="Cambria" pitchFamily="18" charset="0"/>
            </a:rPr>
            <a:t>Aktivitas</a:t>
          </a:r>
          <a:r>
            <a:rPr lang="en-US" dirty="0" smtClean="0">
              <a:latin typeface="Cambria" pitchFamily="18" charset="0"/>
            </a:rPr>
            <a:t> </a:t>
          </a:r>
          <a:r>
            <a:rPr lang="en-US" dirty="0" err="1" smtClean="0">
              <a:latin typeface="Cambria" pitchFamily="18" charset="0"/>
            </a:rPr>
            <a:t>Belajar</a:t>
          </a:r>
          <a:r>
            <a:rPr lang="en-US" dirty="0" smtClean="0">
              <a:latin typeface="Cambria" pitchFamily="18" charset="0"/>
            </a:rPr>
            <a:t> MHS</a:t>
          </a:r>
          <a:endParaRPr lang="en-US" dirty="0"/>
        </a:p>
      </dgm:t>
    </dgm:pt>
    <dgm:pt modelId="{E22C6993-5CB5-4868-84E1-721C77BE63EA}" type="parTrans" cxnId="{033D6018-49E0-4F8E-999A-B51F782E7AF8}">
      <dgm:prSet/>
      <dgm:spPr/>
      <dgm:t>
        <a:bodyPr/>
        <a:lstStyle/>
        <a:p>
          <a:endParaRPr lang="en-US"/>
        </a:p>
      </dgm:t>
    </dgm:pt>
    <dgm:pt modelId="{238D5665-07D1-4477-9100-6BD12CACB734}" type="sibTrans" cxnId="{033D6018-49E0-4F8E-999A-B51F782E7AF8}">
      <dgm:prSet/>
      <dgm:spPr/>
      <dgm:t>
        <a:bodyPr/>
        <a:lstStyle/>
        <a:p>
          <a:endParaRPr lang="en-US"/>
        </a:p>
      </dgm:t>
    </dgm:pt>
    <dgm:pt modelId="{F203DD85-EB55-4C11-AC8A-C92A6BD6C715}">
      <dgm:prSet phldrT="[Text]" custT="1"/>
      <dgm:spPr/>
      <dgm:t>
        <a:bodyPr/>
        <a:lstStyle/>
        <a:p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Belajar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dalam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kelompok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kecil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(3-5)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atau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belajar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secara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individual,</a:t>
          </a:r>
          <a:endParaRPr lang="en-US" sz="1200" dirty="0"/>
        </a:p>
      </dgm:t>
    </dgm:pt>
    <dgm:pt modelId="{6DF4D9A7-04AF-407A-863E-B5AA60FE8A60}" type="parTrans" cxnId="{00D66473-3A06-4FBA-B7E5-776F0C9B6107}">
      <dgm:prSet/>
      <dgm:spPr/>
      <dgm:t>
        <a:bodyPr/>
        <a:lstStyle/>
        <a:p>
          <a:endParaRPr lang="en-US"/>
        </a:p>
      </dgm:t>
    </dgm:pt>
    <dgm:pt modelId="{645019B1-FAA5-453F-8507-AE17E685CF96}" type="sibTrans" cxnId="{00D66473-3A06-4FBA-B7E5-776F0C9B6107}">
      <dgm:prSet/>
      <dgm:spPr/>
      <dgm:t>
        <a:bodyPr/>
        <a:lstStyle/>
        <a:p>
          <a:endParaRPr lang="en-US"/>
        </a:p>
      </dgm:t>
    </dgm:pt>
    <dgm:pt modelId="{C6E1D39D-B2F7-48B9-A871-DA026B8A72D2}">
      <dgm:prSet phldrT="[Text]"/>
      <dgm:spPr/>
      <dgm:t>
        <a:bodyPr/>
        <a:lstStyle/>
        <a:p>
          <a:r>
            <a:rPr lang="en-US" dirty="0" err="1" smtClean="0">
              <a:latin typeface="Cambria" pitchFamily="18" charset="0"/>
            </a:rPr>
            <a:t>Kemampuan</a:t>
          </a:r>
          <a:r>
            <a:rPr lang="en-US" dirty="0" smtClean="0">
              <a:latin typeface="Cambria" pitchFamily="18" charset="0"/>
            </a:rPr>
            <a:t> yang</a:t>
          </a:r>
          <a:r>
            <a:rPr lang="en-US" baseline="0" dirty="0" smtClean="0">
              <a:latin typeface="Cambria" pitchFamily="18" charset="0"/>
            </a:rPr>
            <a:t> </a:t>
          </a:r>
          <a:r>
            <a:rPr lang="en-US" baseline="0" dirty="0" err="1" smtClean="0">
              <a:latin typeface="Cambria" pitchFamily="18" charset="0"/>
            </a:rPr>
            <a:t>Diperoleh</a:t>
          </a:r>
          <a:r>
            <a:rPr lang="en-US" baseline="0" dirty="0" smtClean="0">
              <a:latin typeface="Cambria" pitchFamily="18" charset="0"/>
            </a:rPr>
            <a:t> MHS</a:t>
          </a:r>
          <a:endParaRPr lang="en-US" dirty="0"/>
        </a:p>
      </dgm:t>
    </dgm:pt>
    <dgm:pt modelId="{B5411EF2-A104-4929-A6E1-97202ABAE135}" type="parTrans" cxnId="{418AFD11-558E-44DD-8548-32E075EDA51B}">
      <dgm:prSet/>
      <dgm:spPr/>
      <dgm:t>
        <a:bodyPr/>
        <a:lstStyle/>
        <a:p>
          <a:endParaRPr lang="en-US"/>
        </a:p>
      </dgm:t>
    </dgm:pt>
    <dgm:pt modelId="{7739BE65-0FA4-444A-984E-5B0491A0ADBD}" type="sibTrans" cxnId="{418AFD11-558E-44DD-8548-32E075EDA51B}">
      <dgm:prSet/>
      <dgm:spPr/>
      <dgm:t>
        <a:bodyPr/>
        <a:lstStyle/>
        <a:p>
          <a:endParaRPr lang="en-US"/>
        </a:p>
      </dgm:t>
    </dgm:pt>
    <dgm:pt modelId="{B0ED1447-1EA3-43BD-8B82-DAA3B354504D}">
      <dgm:prSet phldrT="[Text]" custT="1"/>
      <dgm:spPr/>
      <dgm:t>
        <a:bodyPr/>
        <a:lstStyle/>
        <a:p>
          <a:pPr rtl="0"/>
          <a:r>
            <a:rPr lang="id-ID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Terlatih menyelesaikan masalah</a:t>
          </a:r>
          <a:r>
            <a:rPr lang="en-US" sz="1200" b="1" baseline="0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(</a:t>
          </a:r>
          <a:r>
            <a:rPr lang="en-US" sz="1200" b="1" i="1" baseline="0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problem-solving</a:t>
          </a:r>
          <a:r>
            <a:rPr lang="en-US" sz="1200" b="1" baseline="0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), 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Kemampuan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mencari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informasi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baru</a:t>
          </a:r>
          <a:r>
            <a:rPr lang="en-US" sz="1200" b="1" baseline="0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(</a:t>
          </a:r>
          <a:r>
            <a:rPr lang="en-US" sz="1200" b="1" i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inquiry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),  </a:t>
          </a:r>
          <a:r>
            <a:rPr lang="id-ID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Kepekaan melihat masalah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,  </a:t>
          </a:r>
          <a:r>
            <a:rPr lang="id-ID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Ketajaman analisis</a:t>
          </a:r>
          <a:r>
            <a:rPr lang="en-US" sz="1200" b="1" baseline="0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&amp;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identifikasi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varibel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masalah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, 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Kemampuan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interpretasi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,</a:t>
          </a:r>
          <a:endParaRPr lang="en-US" sz="1200" dirty="0"/>
        </a:p>
      </dgm:t>
    </dgm:pt>
    <dgm:pt modelId="{35E3C531-F7FF-4DBD-8181-F6B656126910}" type="parTrans" cxnId="{E432A654-CFA6-4712-910E-82B5861D88BD}">
      <dgm:prSet/>
      <dgm:spPr/>
      <dgm:t>
        <a:bodyPr/>
        <a:lstStyle/>
        <a:p>
          <a:endParaRPr lang="en-US"/>
        </a:p>
      </dgm:t>
    </dgm:pt>
    <dgm:pt modelId="{F2006928-7261-4EC5-8C8F-8A6740551BDA}" type="sibTrans" cxnId="{E432A654-CFA6-4712-910E-82B5861D88BD}">
      <dgm:prSet/>
      <dgm:spPr/>
      <dgm:t>
        <a:bodyPr/>
        <a:lstStyle/>
        <a:p>
          <a:endParaRPr lang="en-US"/>
        </a:p>
      </dgm:t>
    </dgm:pt>
    <dgm:pt modelId="{E5D55EE2-CC9B-4E04-8953-AAAA97AADCEC}">
      <dgm:prSet phldrT="[Text]"/>
      <dgm:spPr/>
      <dgm:t>
        <a:bodyPr/>
        <a:lstStyle/>
        <a:p>
          <a:r>
            <a:rPr lang="en-US" dirty="0" err="1" smtClean="0">
              <a:latin typeface="Cambria" pitchFamily="18" charset="0"/>
            </a:rPr>
            <a:t>Aktivitas</a:t>
          </a:r>
          <a:r>
            <a:rPr lang="en-US" dirty="0" smtClean="0">
              <a:latin typeface="Cambria" pitchFamily="18" charset="0"/>
            </a:rPr>
            <a:t> </a:t>
          </a:r>
          <a:r>
            <a:rPr lang="en-US" dirty="0" err="1" smtClean="0">
              <a:latin typeface="Cambria" pitchFamily="18" charset="0"/>
            </a:rPr>
            <a:t>Dosen</a:t>
          </a:r>
          <a:endParaRPr lang="en-US" dirty="0"/>
        </a:p>
      </dgm:t>
    </dgm:pt>
    <dgm:pt modelId="{51D4F292-E472-468A-B213-9E15A95F97E2}" type="parTrans" cxnId="{7A0F7885-C48D-46F9-B65D-C686AB97E14F}">
      <dgm:prSet/>
      <dgm:spPr/>
      <dgm:t>
        <a:bodyPr/>
        <a:lstStyle/>
        <a:p>
          <a:endParaRPr lang="en-US"/>
        </a:p>
      </dgm:t>
    </dgm:pt>
    <dgm:pt modelId="{B9BFDF32-6ABE-4F42-ACEC-DA172EEC07F9}" type="sibTrans" cxnId="{7A0F7885-C48D-46F9-B65D-C686AB97E14F}">
      <dgm:prSet/>
      <dgm:spPr/>
      <dgm:t>
        <a:bodyPr/>
        <a:lstStyle/>
        <a:p>
          <a:endParaRPr lang="en-US"/>
        </a:p>
      </dgm:t>
    </dgm:pt>
    <dgm:pt modelId="{1A84C1A3-746B-4B61-84F3-DCA4B5B1118E}">
      <dgm:prSet phldrT="[Text]"/>
      <dgm:spPr/>
      <dgm:t>
        <a:bodyPr/>
        <a:lstStyle/>
        <a:p>
          <a:pPr rtl="0"/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Merancang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tugas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belajar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dengan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berbagai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alternatif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metode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penyelesaian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masalah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.</a:t>
          </a:r>
          <a:endParaRPr lang="en-US" dirty="0"/>
        </a:p>
      </dgm:t>
    </dgm:pt>
    <dgm:pt modelId="{5D2F4EDB-25DE-425E-8601-CC2694ADA423}" type="parTrans" cxnId="{B9711C0D-9D2C-4AAA-8632-2150DF1077C5}">
      <dgm:prSet/>
      <dgm:spPr/>
      <dgm:t>
        <a:bodyPr/>
        <a:lstStyle/>
        <a:p>
          <a:endParaRPr lang="en-US"/>
        </a:p>
      </dgm:t>
    </dgm:pt>
    <dgm:pt modelId="{7126B431-79C6-42D4-92C7-AF09E752C4D0}" type="sibTrans" cxnId="{B9711C0D-9D2C-4AAA-8632-2150DF1077C5}">
      <dgm:prSet/>
      <dgm:spPr/>
      <dgm:t>
        <a:bodyPr/>
        <a:lstStyle/>
        <a:p>
          <a:endParaRPr lang="en-US"/>
        </a:p>
      </dgm:t>
    </dgm:pt>
    <dgm:pt modelId="{BB0528D8-832C-43B6-AC48-1F323AAA9C6C}">
      <dgm:prSet custT="1"/>
      <dgm:spPr/>
      <dgm:t>
        <a:bodyPr/>
        <a:lstStyle/>
        <a:p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Menerima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masalah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sesuai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dengan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kompetensi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tujuan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pembelajaran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,</a:t>
          </a:r>
          <a:endParaRPr lang="en-US" sz="1200" b="1" dirty="0">
            <a:solidFill>
              <a:schemeClr val="tx1"/>
            </a:solidFill>
            <a:effectLst/>
            <a:latin typeface="Cambria" pitchFamily="18" charset="0"/>
          </a:endParaRPr>
        </a:p>
      </dgm:t>
    </dgm:pt>
    <dgm:pt modelId="{5F755440-EC55-4C1C-B48C-45F13B6AEE25}" type="parTrans" cxnId="{B76B1268-7C02-4DC1-9CF4-707F2439AC76}">
      <dgm:prSet/>
      <dgm:spPr/>
      <dgm:t>
        <a:bodyPr/>
        <a:lstStyle/>
        <a:p>
          <a:endParaRPr lang="en-US"/>
        </a:p>
      </dgm:t>
    </dgm:pt>
    <dgm:pt modelId="{9C01A096-F712-42AE-9F73-F2EED7185B9E}" type="sibTrans" cxnId="{B76B1268-7C02-4DC1-9CF4-707F2439AC76}">
      <dgm:prSet/>
      <dgm:spPr/>
      <dgm:t>
        <a:bodyPr/>
        <a:lstStyle/>
        <a:p>
          <a:endParaRPr lang="en-US"/>
        </a:p>
      </dgm:t>
    </dgm:pt>
    <dgm:pt modelId="{0B270F34-9D84-442E-A9DB-1A72A8457519}">
      <dgm:prSet custT="1"/>
      <dgm:spPr/>
      <dgm:t>
        <a:bodyPr/>
        <a:lstStyle/>
        <a:p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Belajar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dengan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menggali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/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mencari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informasi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(inquiry),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serta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memanfaatkan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informasi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tsb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untuk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memecahkan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masalah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faktual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yang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sedang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dihadapi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.</a:t>
          </a:r>
          <a:endParaRPr lang="en-US" sz="1200" b="1" dirty="0">
            <a:solidFill>
              <a:schemeClr val="tx1"/>
            </a:solidFill>
            <a:effectLst/>
            <a:latin typeface="Cambria" pitchFamily="18" charset="0"/>
          </a:endParaRPr>
        </a:p>
      </dgm:t>
    </dgm:pt>
    <dgm:pt modelId="{7032D32F-C82A-42A0-9CF8-649A92D38E02}" type="parTrans" cxnId="{5AEAD960-A8D5-4832-8F6A-2109DFEC1A07}">
      <dgm:prSet/>
      <dgm:spPr/>
      <dgm:t>
        <a:bodyPr/>
        <a:lstStyle/>
        <a:p>
          <a:endParaRPr lang="en-US"/>
        </a:p>
      </dgm:t>
    </dgm:pt>
    <dgm:pt modelId="{D5B4BC26-2A35-43D9-9F50-EABDD4CADE00}" type="sibTrans" cxnId="{5AEAD960-A8D5-4832-8F6A-2109DFEC1A07}">
      <dgm:prSet/>
      <dgm:spPr/>
      <dgm:t>
        <a:bodyPr/>
        <a:lstStyle/>
        <a:p>
          <a:endParaRPr lang="en-US"/>
        </a:p>
      </dgm:t>
    </dgm:pt>
    <dgm:pt modelId="{FAE85D44-9B4F-4A67-9CC6-86FFA365DBF9}">
      <dgm:prSet custT="1"/>
      <dgm:spPr/>
      <dgm:t>
        <a:bodyPr/>
        <a:lstStyle/>
        <a:p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Menganalisis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strategi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pemecahan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masalah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.</a:t>
          </a:r>
          <a:endParaRPr lang="en-US" sz="1200" b="1" dirty="0">
            <a:solidFill>
              <a:schemeClr val="tx1"/>
            </a:solidFill>
            <a:effectLst/>
            <a:latin typeface="Cambria" pitchFamily="18" charset="0"/>
          </a:endParaRPr>
        </a:p>
      </dgm:t>
    </dgm:pt>
    <dgm:pt modelId="{20057AFD-28F4-44FC-A6E0-72610FC2C211}" type="parTrans" cxnId="{4543F060-7E28-4BF8-B954-1578B34D2265}">
      <dgm:prSet/>
      <dgm:spPr/>
      <dgm:t>
        <a:bodyPr/>
        <a:lstStyle/>
        <a:p>
          <a:endParaRPr lang="en-US"/>
        </a:p>
      </dgm:t>
    </dgm:pt>
    <dgm:pt modelId="{73E3F0F5-9F86-428B-8F23-F5AD974B1631}" type="sibTrans" cxnId="{4543F060-7E28-4BF8-B954-1578B34D2265}">
      <dgm:prSet/>
      <dgm:spPr/>
      <dgm:t>
        <a:bodyPr/>
        <a:lstStyle/>
        <a:p>
          <a:endParaRPr lang="en-US"/>
        </a:p>
      </dgm:t>
    </dgm:pt>
    <dgm:pt modelId="{4518647C-4BD8-4A33-BF4C-626B43756314}">
      <dgm:prSet custT="1"/>
      <dgm:spPr/>
      <dgm:t>
        <a:bodyPr/>
        <a:lstStyle/>
        <a:p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Berdiskusi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dalam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kelompok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,</a:t>
          </a:r>
          <a:endParaRPr lang="en-US" sz="1200" b="1" dirty="0">
            <a:solidFill>
              <a:schemeClr val="tx1"/>
            </a:solidFill>
            <a:effectLst/>
            <a:latin typeface="Cambria" pitchFamily="18" charset="0"/>
          </a:endParaRPr>
        </a:p>
      </dgm:t>
    </dgm:pt>
    <dgm:pt modelId="{1B8E8728-B020-4EC2-A2F0-B532669A7561}" type="parTrans" cxnId="{C8DB5AA5-C52C-4FDB-BE04-6FE5D94A5499}">
      <dgm:prSet/>
      <dgm:spPr/>
      <dgm:t>
        <a:bodyPr/>
        <a:lstStyle/>
        <a:p>
          <a:endParaRPr lang="en-US"/>
        </a:p>
      </dgm:t>
    </dgm:pt>
    <dgm:pt modelId="{CCBFF4E8-A664-427D-BDBA-E69A3B81C294}" type="sibTrans" cxnId="{C8DB5AA5-C52C-4FDB-BE04-6FE5D94A5499}">
      <dgm:prSet/>
      <dgm:spPr/>
      <dgm:t>
        <a:bodyPr/>
        <a:lstStyle/>
        <a:p>
          <a:endParaRPr lang="en-US"/>
        </a:p>
      </dgm:t>
    </dgm:pt>
    <dgm:pt modelId="{59644447-E9EC-4F6E-BF60-795187F0A96A}">
      <dgm:prSet custT="1"/>
      <dgm:spPr/>
      <dgm:t>
        <a:bodyPr/>
        <a:lstStyle/>
        <a:p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Mempresentasikan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di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</a:rPr>
            <a:t>kelas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</a:rPr>
            <a:t>.</a:t>
          </a:r>
          <a:endParaRPr lang="en-US" sz="1200" b="1" dirty="0">
            <a:solidFill>
              <a:schemeClr val="tx1"/>
            </a:solidFill>
            <a:effectLst/>
            <a:latin typeface="Cambria" pitchFamily="18" charset="0"/>
          </a:endParaRPr>
        </a:p>
      </dgm:t>
    </dgm:pt>
    <dgm:pt modelId="{B5537873-1F0D-4AC4-B48B-831F377210A4}" type="parTrans" cxnId="{512CC76F-3CD4-4FB3-B3A9-02170EEB8BF5}">
      <dgm:prSet/>
      <dgm:spPr/>
      <dgm:t>
        <a:bodyPr/>
        <a:lstStyle/>
        <a:p>
          <a:endParaRPr lang="en-US"/>
        </a:p>
      </dgm:t>
    </dgm:pt>
    <dgm:pt modelId="{BCB5E286-0157-4BF1-B148-C83569D81E89}" type="sibTrans" cxnId="{512CC76F-3CD4-4FB3-B3A9-02170EEB8BF5}">
      <dgm:prSet/>
      <dgm:spPr/>
      <dgm:t>
        <a:bodyPr/>
        <a:lstStyle/>
        <a:p>
          <a:endParaRPr lang="en-US"/>
        </a:p>
      </dgm:t>
    </dgm:pt>
    <dgm:pt modelId="{02B059DF-18A8-4834-809C-AB68FA11A677}">
      <dgm:prSet custT="1"/>
      <dgm:spPr/>
      <dgm:t>
        <a:bodyPr/>
        <a:lstStyle/>
        <a:p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Mengambil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keputusan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, 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Berfikir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kritis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, 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Prioritas</a:t>
          </a:r>
          <a:r>
            <a:rPr lang="en-US" sz="1200" b="1" baseline="0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&amp;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Selektif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, 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Tanggung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jawab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, 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Kreatif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, 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Menggunakan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metoda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, 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Kemampuan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 life long learning, </a:t>
          </a:r>
          <a:r>
            <a:rPr lang="en-US" sz="1200" b="1" dirty="0" err="1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Kemandirian</a:t>
          </a:r>
          <a:r>
            <a:rPr lang="en-US" sz="1200" b="1" dirty="0" smtClean="0">
              <a:solidFill>
                <a:schemeClr val="tx1"/>
              </a:solidFill>
              <a:effectLst/>
              <a:latin typeface="Cambria" pitchFamily="18" charset="0"/>
              <a:ea typeface="+mn-ea"/>
              <a:cs typeface="+mn-cs"/>
            </a:rPr>
            <a:t>.</a:t>
          </a:r>
          <a:endParaRPr lang="en-US" sz="1200" b="1" dirty="0">
            <a:solidFill>
              <a:schemeClr val="tx1"/>
            </a:solidFill>
            <a:effectLst/>
            <a:latin typeface="Cambria" pitchFamily="18" charset="0"/>
            <a:ea typeface="+mn-ea"/>
            <a:cs typeface="+mn-cs"/>
          </a:endParaRPr>
        </a:p>
      </dgm:t>
    </dgm:pt>
    <dgm:pt modelId="{ACE57F68-927E-43E6-A484-B9E1449EA366}" type="parTrans" cxnId="{E7B6A2E7-E83E-49F4-9185-44F1B7F222BD}">
      <dgm:prSet/>
      <dgm:spPr/>
      <dgm:t>
        <a:bodyPr/>
        <a:lstStyle/>
        <a:p>
          <a:endParaRPr lang="en-US"/>
        </a:p>
      </dgm:t>
    </dgm:pt>
    <dgm:pt modelId="{E286E99F-7BC3-401C-B3D1-020C7DB20694}" type="sibTrans" cxnId="{E7B6A2E7-E83E-49F4-9185-44F1B7F222BD}">
      <dgm:prSet/>
      <dgm:spPr/>
      <dgm:t>
        <a:bodyPr/>
        <a:lstStyle/>
        <a:p>
          <a:endParaRPr lang="en-US"/>
        </a:p>
      </dgm:t>
    </dgm:pt>
    <dgm:pt modelId="{A9AE85DE-83FA-4BD8-9D50-62F676841C04}">
      <dgm:prSet/>
      <dgm:spPr/>
      <dgm:t>
        <a:bodyPr/>
        <a:lstStyle/>
        <a:p>
          <a:pPr rtl="0"/>
          <a:r>
            <a:rPr lang="en-US" b="1" smtClean="0">
              <a:solidFill>
                <a:schemeClr val="tx1"/>
              </a:solidFill>
              <a:effectLst/>
              <a:latin typeface="Cambria" pitchFamily="18" charset="0"/>
            </a:rPr>
            <a:t>Memberikan arahan dan bimbingan dalam proses belajar,</a:t>
          </a:r>
          <a:endParaRPr lang="en-US" b="1" dirty="0">
            <a:solidFill>
              <a:schemeClr val="tx1"/>
            </a:solidFill>
            <a:effectLst/>
            <a:latin typeface="Cambria" pitchFamily="18" charset="0"/>
          </a:endParaRPr>
        </a:p>
      </dgm:t>
    </dgm:pt>
    <dgm:pt modelId="{F9F3C52F-D497-40AB-AA79-F1EEB5E8A5D7}" type="parTrans" cxnId="{E3F4144D-BA53-480E-96D9-AC1B40BADD47}">
      <dgm:prSet/>
      <dgm:spPr/>
      <dgm:t>
        <a:bodyPr/>
        <a:lstStyle/>
        <a:p>
          <a:endParaRPr lang="en-US"/>
        </a:p>
      </dgm:t>
    </dgm:pt>
    <dgm:pt modelId="{8BB28C46-02EC-4168-BE6C-CBB904F1179E}" type="sibTrans" cxnId="{E3F4144D-BA53-480E-96D9-AC1B40BADD47}">
      <dgm:prSet/>
      <dgm:spPr/>
      <dgm:t>
        <a:bodyPr/>
        <a:lstStyle/>
        <a:p>
          <a:endParaRPr lang="en-US"/>
        </a:p>
      </dgm:t>
    </dgm:pt>
    <dgm:pt modelId="{76C1FA4F-8CA8-4169-8CF3-A87E8AB4F0F1}">
      <dgm:prSet/>
      <dgm:spPr/>
      <dgm:t>
        <a:bodyPr/>
        <a:lstStyle/>
        <a:p>
          <a:r>
            <a:rPr lang="en-US" b="1" smtClean="0">
              <a:solidFill>
                <a:schemeClr val="tx1"/>
              </a:solidFill>
              <a:effectLst/>
              <a:latin typeface="Cambria" pitchFamily="18" charset="0"/>
            </a:rPr>
            <a:t>Sebagai fasilitator, motivator dan fasilitator,</a:t>
          </a:r>
          <a:endParaRPr lang="en-US" b="1" dirty="0">
            <a:solidFill>
              <a:schemeClr val="tx1"/>
            </a:solidFill>
            <a:effectLst/>
            <a:latin typeface="Cambria" pitchFamily="18" charset="0"/>
          </a:endParaRPr>
        </a:p>
      </dgm:t>
    </dgm:pt>
    <dgm:pt modelId="{E7CDC3AD-0000-460A-B835-8B7BC9008C16}" type="parTrans" cxnId="{45A7722D-751C-4E41-9DCD-E9B16D850C20}">
      <dgm:prSet/>
      <dgm:spPr/>
      <dgm:t>
        <a:bodyPr/>
        <a:lstStyle/>
        <a:p>
          <a:endParaRPr lang="en-US"/>
        </a:p>
      </dgm:t>
    </dgm:pt>
    <dgm:pt modelId="{7B09F210-E6E4-421E-882A-324DEFB0E9FB}" type="sibTrans" cxnId="{45A7722D-751C-4E41-9DCD-E9B16D850C20}">
      <dgm:prSet/>
      <dgm:spPr/>
      <dgm:t>
        <a:bodyPr/>
        <a:lstStyle/>
        <a:p>
          <a:endParaRPr lang="en-US"/>
        </a:p>
      </dgm:t>
    </dgm:pt>
    <dgm:pt modelId="{22B5339B-438F-4455-8DA3-C82F6AA84B6C}">
      <dgm:prSet/>
      <dgm:spPr/>
      <dgm:t>
        <a:bodyPr/>
        <a:lstStyle/>
        <a:p>
          <a:pPr rtl="0"/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Melakukan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evaluasi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terhadap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kinerja</a:t>
          </a:r>
          <a:r>
            <a:rPr lang="en-US" b="1" dirty="0" smtClean="0">
              <a:solidFill>
                <a:schemeClr val="tx1"/>
              </a:solidFill>
              <a:effectLst/>
              <a:latin typeface="Cambria" pitchFamily="18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effectLst/>
              <a:latin typeface="Cambria" pitchFamily="18" charset="0"/>
            </a:rPr>
            <a:t>Mhs</a:t>
          </a:r>
          <a:endParaRPr lang="en-US" dirty="0"/>
        </a:p>
      </dgm:t>
    </dgm:pt>
    <dgm:pt modelId="{E8A50031-6B1A-45CF-B05D-8F1DFF0CCBE5}" type="parTrans" cxnId="{1286B887-3E4D-4D14-8D9F-531A9BAD2BE6}">
      <dgm:prSet/>
      <dgm:spPr/>
      <dgm:t>
        <a:bodyPr/>
        <a:lstStyle/>
        <a:p>
          <a:endParaRPr lang="en-US"/>
        </a:p>
      </dgm:t>
    </dgm:pt>
    <dgm:pt modelId="{9B140B7E-1D6F-4C87-BE25-A7230250EA5A}" type="sibTrans" cxnId="{1286B887-3E4D-4D14-8D9F-531A9BAD2BE6}">
      <dgm:prSet/>
      <dgm:spPr/>
      <dgm:t>
        <a:bodyPr/>
        <a:lstStyle/>
        <a:p>
          <a:endParaRPr lang="en-US"/>
        </a:p>
      </dgm:t>
    </dgm:pt>
    <dgm:pt modelId="{56FA7B75-FD54-4703-B7D6-C1E8285F5C87}" type="pres">
      <dgm:prSet presAssocID="{76A83EDD-6361-4496-8A5F-0F329A18E4A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93FE1760-198E-4821-ACE9-9077FBB0A884}" type="pres">
      <dgm:prSet presAssocID="{3A5E9261-994D-41EF-AE93-3B07420CC699}" presName="composite" presStyleCnt="0"/>
      <dgm:spPr/>
    </dgm:pt>
    <dgm:pt modelId="{E796B104-5686-481D-8E28-789CC7D2335D}" type="pres">
      <dgm:prSet presAssocID="{3A5E9261-994D-41EF-AE93-3B07420CC69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92446F-AFC7-4FDF-95C7-C8022A27A5D9}" type="pres">
      <dgm:prSet presAssocID="{3A5E9261-994D-41EF-AE93-3B07420CC69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1BDCF-9D2E-429F-82DC-9667F5CD410D}" type="pres">
      <dgm:prSet presAssocID="{238D5665-07D1-4477-9100-6BD12CACB734}" presName="sp" presStyleCnt="0"/>
      <dgm:spPr/>
    </dgm:pt>
    <dgm:pt modelId="{FEE881C2-0768-40F1-BA5D-17B517F4F082}" type="pres">
      <dgm:prSet presAssocID="{C6E1D39D-B2F7-48B9-A871-DA026B8A72D2}" presName="composite" presStyleCnt="0"/>
      <dgm:spPr/>
    </dgm:pt>
    <dgm:pt modelId="{E3CA91C0-F87F-49A4-BD8F-30079CD12B03}" type="pres">
      <dgm:prSet presAssocID="{C6E1D39D-B2F7-48B9-A871-DA026B8A72D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3D6447-1D33-4FD4-A5C1-7487B6350B74}" type="pres">
      <dgm:prSet presAssocID="{C6E1D39D-B2F7-48B9-A871-DA026B8A72D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1FD90B-5854-4326-87A6-200ECE4DA5C8}" type="pres">
      <dgm:prSet presAssocID="{7739BE65-0FA4-444A-984E-5B0491A0ADBD}" presName="sp" presStyleCnt="0"/>
      <dgm:spPr/>
    </dgm:pt>
    <dgm:pt modelId="{E37B6D89-6233-483D-84ED-99A17A0CC400}" type="pres">
      <dgm:prSet presAssocID="{E5D55EE2-CC9B-4E04-8953-AAAA97AADCEC}" presName="composite" presStyleCnt="0"/>
      <dgm:spPr/>
    </dgm:pt>
    <dgm:pt modelId="{13A970F3-5C7F-4A64-BBBB-52EB1CD96F79}" type="pres">
      <dgm:prSet presAssocID="{E5D55EE2-CC9B-4E04-8953-AAAA97AADCE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84854E-BE8B-43A0-84B2-1CA170ADDF56}" type="pres">
      <dgm:prSet presAssocID="{E5D55EE2-CC9B-4E04-8953-AAAA97AADCEC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711C0D-9D2C-4AAA-8632-2150DF1077C5}" srcId="{E5D55EE2-CC9B-4E04-8953-AAAA97AADCEC}" destId="{1A84C1A3-746B-4B61-84F3-DCA4B5B1118E}" srcOrd="0" destOrd="0" parTransId="{5D2F4EDB-25DE-425E-8601-CC2694ADA423}" sibTransId="{7126B431-79C6-42D4-92C7-AF09E752C4D0}"/>
    <dgm:cxn modelId="{197FC4B0-B1B2-44D8-AE62-36F4D2D7B445}" type="presOf" srcId="{A9AE85DE-83FA-4BD8-9D50-62F676841C04}" destId="{CD84854E-BE8B-43A0-84B2-1CA170ADDF56}" srcOrd="0" destOrd="1" presId="urn:microsoft.com/office/officeart/2005/8/layout/chevron2"/>
    <dgm:cxn modelId="{5AEAD960-A8D5-4832-8F6A-2109DFEC1A07}" srcId="{3A5E9261-994D-41EF-AE93-3B07420CC699}" destId="{0B270F34-9D84-442E-A9DB-1A72A8457519}" srcOrd="2" destOrd="0" parTransId="{7032D32F-C82A-42A0-9CF8-649A92D38E02}" sibTransId="{D5B4BC26-2A35-43D9-9F50-EABDD4CADE00}"/>
    <dgm:cxn modelId="{033D6018-49E0-4F8E-999A-B51F782E7AF8}" srcId="{76A83EDD-6361-4496-8A5F-0F329A18E4A0}" destId="{3A5E9261-994D-41EF-AE93-3B07420CC699}" srcOrd="0" destOrd="0" parTransId="{E22C6993-5CB5-4868-84E1-721C77BE63EA}" sibTransId="{238D5665-07D1-4477-9100-6BD12CACB734}"/>
    <dgm:cxn modelId="{7A0F7885-C48D-46F9-B65D-C686AB97E14F}" srcId="{76A83EDD-6361-4496-8A5F-0F329A18E4A0}" destId="{E5D55EE2-CC9B-4E04-8953-AAAA97AADCEC}" srcOrd="2" destOrd="0" parTransId="{51D4F292-E472-468A-B213-9E15A95F97E2}" sibTransId="{B9BFDF32-6ABE-4F42-ACEC-DA172EEC07F9}"/>
    <dgm:cxn modelId="{A4055B41-558A-4F08-8C71-960AF0BB812A}" type="presOf" srcId="{76A83EDD-6361-4496-8A5F-0F329A18E4A0}" destId="{56FA7B75-FD54-4703-B7D6-C1E8285F5C87}" srcOrd="0" destOrd="0" presId="urn:microsoft.com/office/officeart/2005/8/layout/chevron2"/>
    <dgm:cxn modelId="{3590187C-AAFE-47E5-9279-477767F7F395}" type="presOf" srcId="{02B059DF-18A8-4834-809C-AB68FA11A677}" destId="{7C3D6447-1D33-4FD4-A5C1-7487B6350B74}" srcOrd="0" destOrd="1" presId="urn:microsoft.com/office/officeart/2005/8/layout/chevron2"/>
    <dgm:cxn modelId="{E3F4144D-BA53-480E-96D9-AC1B40BADD47}" srcId="{E5D55EE2-CC9B-4E04-8953-AAAA97AADCEC}" destId="{A9AE85DE-83FA-4BD8-9D50-62F676841C04}" srcOrd="1" destOrd="0" parTransId="{F9F3C52F-D497-40AB-AA79-F1EEB5E8A5D7}" sibTransId="{8BB28C46-02EC-4168-BE6C-CBB904F1179E}"/>
    <dgm:cxn modelId="{512CC76F-3CD4-4FB3-B3A9-02170EEB8BF5}" srcId="{3A5E9261-994D-41EF-AE93-3B07420CC699}" destId="{59644447-E9EC-4F6E-BF60-795187F0A96A}" srcOrd="5" destOrd="0" parTransId="{B5537873-1F0D-4AC4-B48B-831F377210A4}" sibTransId="{BCB5E286-0157-4BF1-B148-C83569D81E89}"/>
    <dgm:cxn modelId="{418AFD11-558E-44DD-8548-32E075EDA51B}" srcId="{76A83EDD-6361-4496-8A5F-0F329A18E4A0}" destId="{C6E1D39D-B2F7-48B9-A871-DA026B8A72D2}" srcOrd="1" destOrd="0" parTransId="{B5411EF2-A104-4929-A6E1-97202ABAE135}" sibTransId="{7739BE65-0FA4-444A-984E-5B0491A0ADBD}"/>
    <dgm:cxn modelId="{6351B74E-AF43-4280-829D-A23CD5FE99FD}" type="presOf" srcId="{BB0528D8-832C-43B6-AC48-1F323AAA9C6C}" destId="{3392446F-AFC7-4FDF-95C7-C8022A27A5D9}" srcOrd="0" destOrd="1" presId="urn:microsoft.com/office/officeart/2005/8/layout/chevron2"/>
    <dgm:cxn modelId="{45A7722D-751C-4E41-9DCD-E9B16D850C20}" srcId="{E5D55EE2-CC9B-4E04-8953-AAAA97AADCEC}" destId="{76C1FA4F-8CA8-4169-8CF3-A87E8AB4F0F1}" srcOrd="2" destOrd="0" parTransId="{E7CDC3AD-0000-460A-B835-8B7BC9008C16}" sibTransId="{7B09F210-E6E4-421E-882A-324DEFB0E9FB}"/>
    <dgm:cxn modelId="{4543F060-7E28-4BF8-B954-1578B34D2265}" srcId="{3A5E9261-994D-41EF-AE93-3B07420CC699}" destId="{FAE85D44-9B4F-4A67-9CC6-86FFA365DBF9}" srcOrd="3" destOrd="0" parTransId="{20057AFD-28F4-44FC-A6E0-72610FC2C211}" sibTransId="{73E3F0F5-9F86-428B-8F23-F5AD974B1631}"/>
    <dgm:cxn modelId="{E432A654-CFA6-4712-910E-82B5861D88BD}" srcId="{C6E1D39D-B2F7-48B9-A871-DA026B8A72D2}" destId="{B0ED1447-1EA3-43BD-8B82-DAA3B354504D}" srcOrd="0" destOrd="0" parTransId="{35E3C531-F7FF-4DBD-8181-F6B656126910}" sibTransId="{F2006928-7261-4EC5-8C8F-8A6740551BDA}"/>
    <dgm:cxn modelId="{CE45DE74-8BD1-4A9B-833C-9C95746B013F}" type="presOf" srcId="{0B270F34-9D84-442E-A9DB-1A72A8457519}" destId="{3392446F-AFC7-4FDF-95C7-C8022A27A5D9}" srcOrd="0" destOrd="2" presId="urn:microsoft.com/office/officeart/2005/8/layout/chevron2"/>
    <dgm:cxn modelId="{B76B1268-7C02-4DC1-9CF4-707F2439AC76}" srcId="{3A5E9261-994D-41EF-AE93-3B07420CC699}" destId="{BB0528D8-832C-43B6-AC48-1F323AAA9C6C}" srcOrd="1" destOrd="0" parTransId="{5F755440-EC55-4C1C-B48C-45F13B6AEE25}" sibTransId="{9C01A096-F712-42AE-9F73-F2EED7185B9E}"/>
    <dgm:cxn modelId="{E476E9A4-93BC-4574-86EC-C74AFF8C340E}" type="presOf" srcId="{1A84C1A3-746B-4B61-84F3-DCA4B5B1118E}" destId="{CD84854E-BE8B-43A0-84B2-1CA170ADDF56}" srcOrd="0" destOrd="0" presId="urn:microsoft.com/office/officeart/2005/8/layout/chevron2"/>
    <dgm:cxn modelId="{F0591FEA-0933-4F8B-8EF8-0B942881312B}" type="presOf" srcId="{22B5339B-438F-4455-8DA3-C82F6AA84B6C}" destId="{CD84854E-BE8B-43A0-84B2-1CA170ADDF56}" srcOrd="0" destOrd="3" presId="urn:microsoft.com/office/officeart/2005/8/layout/chevron2"/>
    <dgm:cxn modelId="{1286B887-3E4D-4D14-8D9F-531A9BAD2BE6}" srcId="{E5D55EE2-CC9B-4E04-8953-AAAA97AADCEC}" destId="{22B5339B-438F-4455-8DA3-C82F6AA84B6C}" srcOrd="3" destOrd="0" parTransId="{E8A50031-6B1A-45CF-B05D-8F1DFF0CCBE5}" sibTransId="{9B140B7E-1D6F-4C87-BE25-A7230250EA5A}"/>
    <dgm:cxn modelId="{B3FD2F1D-AFC4-45C5-AD14-C95D404C6E3D}" type="presOf" srcId="{59644447-E9EC-4F6E-BF60-795187F0A96A}" destId="{3392446F-AFC7-4FDF-95C7-C8022A27A5D9}" srcOrd="0" destOrd="5" presId="urn:microsoft.com/office/officeart/2005/8/layout/chevron2"/>
    <dgm:cxn modelId="{0B73DDE6-63F0-4A80-AE39-8A3529342F81}" type="presOf" srcId="{76C1FA4F-8CA8-4169-8CF3-A87E8AB4F0F1}" destId="{CD84854E-BE8B-43A0-84B2-1CA170ADDF56}" srcOrd="0" destOrd="2" presId="urn:microsoft.com/office/officeart/2005/8/layout/chevron2"/>
    <dgm:cxn modelId="{187D8E09-27E1-4031-BB38-2124CE1FA0DD}" type="presOf" srcId="{3A5E9261-994D-41EF-AE93-3B07420CC699}" destId="{E796B104-5686-481D-8E28-789CC7D2335D}" srcOrd="0" destOrd="0" presId="urn:microsoft.com/office/officeart/2005/8/layout/chevron2"/>
    <dgm:cxn modelId="{E7B6A2E7-E83E-49F4-9185-44F1B7F222BD}" srcId="{C6E1D39D-B2F7-48B9-A871-DA026B8A72D2}" destId="{02B059DF-18A8-4834-809C-AB68FA11A677}" srcOrd="1" destOrd="0" parTransId="{ACE57F68-927E-43E6-A484-B9E1449EA366}" sibTransId="{E286E99F-7BC3-401C-B3D1-020C7DB20694}"/>
    <dgm:cxn modelId="{C8DB5AA5-C52C-4FDB-BE04-6FE5D94A5499}" srcId="{3A5E9261-994D-41EF-AE93-3B07420CC699}" destId="{4518647C-4BD8-4A33-BF4C-626B43756314}" srcOrd="4" destOrd="0" parTransId="{1B8E8728-B020-4EC2-A2F0-B532669A7561}" sibTransId="{CCBFF4E8-A664-427D-BDBA-E69A3B81C294}"/>
    <dgm:cxn modelId="{2C99383C-A3C7-4E81-B94D-F06878216409}" type="presOf" srcId="{B0ED1447-1EA3-43BD-8B82-DAA3B354504D}" destId="{7C3D6447-1D33-4FD4-A5C1-7487B6350B74}" srcOrd="0" destOrd="0" presId="urn:microsoft.com/office/officeart/2005/8/layout/chevron2"/>
    <dgm:cxn modelId="{B52576F1-0BFF-49ED-859D-066F4EC96036}" type="presOf" srcId="{4518647C-4BD8-4A33-BF4C-626B43756314}" destId="{3392446F-AFC7-4FDF-95C7-C8022A27A5D9}" srcOrd="0" destOrd="4" presId="urn:microsoft.com/office/officeart/2005/8/layout/chevron2"/>
    <dgm:cxn modelId="{F3D1FA38-6A7F-4016-9A27-2E8A6F0AFB07}" type="presOf" srcId="{E5D55EE2-CC9B-4E04-8953-AAAA97AADCEC}" destId="{13A970F3-5C7F-4A64-BBBB-52EB1CD96F79}" srcOrd="0" destOrd="0" presId="urn:microsoft.com/office/officeart/2005/8/layout/chevron2"/>
    <dgm:cxn modelId="{00D66473-3A06-4FBA-B7E5-776F0C9B6107}" srcId="{3A5E9261-994D-41EF-AE93-3B07420CC699}" destId="{F203DD85-EB55-4C11-AC8A-C92A6BD6C715}" srcOrd="0" destOrd="0" parTransId="{6DF4D9A7-04AF-407A-863E-B5AA60FE8A60}" sibTransId="{645019B1-FAA5-453F-8507-AE17E685CF96}"/>
    <dgm:cxn modelId="{E213CFD0-881D-4238-B9BB-4F546979E626}" type="presOf" srcId="{F203DD85-EB55-4C11-AC8A-C92A6BD6C715}" destId="{3392446F-AFC7-4FDF-95C7-C8022A27A5D9}" srcOrd="0" destOrd="0" presId="urn:microsoft.com/office/officeart/2005/8/layout/chevron2"/>
    <dgm:cxn modelId="{78CB6FC4-9A56-48C0-AD3D-BD3B57423D7A}" type="presOf" srcId="{FAE85D44-9B4F-4A67-9CC6-86FFA365DBF9}" destId="{3392446F-AFC7-4FDF-95C7-C8022A27A5D9}" srcOrd="0" destOrd="3" presId="urn:microsoft.com/office/officeart/2005/8/layout/chevron2"/>
    <dgm:cxn modelId="{39B3BAC4-19F9-4F81-80C6-64B877C8C9AD}" type="presOf" srcId="{C6E1D39D-B2F7-48B9-A871-DA026B8A72D2}" destId="{E3CA91C0-F87F-49A4-BD8F-30079CD12B03}" srcOrd="0" destOrd="0" presId="urn:microsoft.com/office/officeart/2005/8/layout/chevron2"/>
    <dgm:cxn modelId="{9AA31DB8-ED3F-47F3-A668-439F880B1AF9}" type="presParOf" srcId="{56FA7B75-FD54-4703-B7D6-C1E8285F5C87}" destId="{93FE1760-198E-4821-ACE9-9077FBB0A884}" srcOrd="0" destOrd="0" presId="urn:microsoft.com/office/officeart/2005/8/layout/chevron2"/>
    <dgm:cxn modelId="{1D6A7E62-482E-4BFE-ABAA-82D12E67E18D}" type="presParOf" srcId="{93FE1760-198E-4821-ACE9-9077FBB0A884}" destId="{E796B104-5686-481D-8E28-789CC7D2335D}" srcOrd="0" destOrd="0" presId="urn:microsoft.com/office/officeart/2005/8/layout/chevron2"/>
    <dgm:cxn modelId="{08F9203F-0692-4E9F-83D2-56DA510D42C5}" type="presParOf" srcId="{93FE1760-198E-4821-ACE9-9077FBB0A884}" destId="{3392446F-AFC7-4FDF-95C7-C8022A27A5D9}" srcOrd="1" destOrd="0" presId="urn:microsoft.com/office/officeart/2005/8/layout/chevron2"/>
    <dgm:cxn modelId="{1832E9DE-56ED-4A42-BE16-3471BA870895}" type="presParOf" srcId="{56FA7B75-FD54-4703-B7D6-C1E8285F5C87}" destId="{AB81BDCF-9D2E-429F-82DC-9667F5CD410D}" srcOrd="1" destOrd="0" presId="urn:microsoft.com/office/officeart/2005/8/layout/chevron2"/>
    <dgm:cxn modelId="{81F9D938-5F43-4A87-8247-A7F42C2ADE2D}" type="presParOf" srcId="{56FA7B75-FD54-4703-B7D6-C1E8285F5C87}" destId="{FEE881C2-0768-40F1-BA5D-17B517F4F082}" srcOrd="2" destOrd="0" presId="urn:microsoft.com/office/officeart/2005/8/layout/chevron2"/>
    <dgm:cxn modelId="{C4639B07-0E70-41E0-B0CD-32E2873D0E9B}" type="presParOf" srcId="{FEE881C2-0768-40F1-BA5D-17B517F4F082}" destId="{E3CA91C0-F87F-49A4-BD8F-30079CD12B03}" srcOrd="0" destOrd="0" presId="urn:microsoft.com/office/officeart/2005/8/layout/chevron2"/>
    <dgm:cxn modelId="{4E8C53CC-092F-4DAD-8287-0ECE7E9C55EE}" type="presParOf" srcId="{FEE881C2-0768-40F1-BA5D-17B517F4F082}" destId="{7C3D6447-1D33-4FD4-A5C1-7487B6350B74}" srcOrd="1" destOrd="0" presId="urn:microsoft.com/office/officeart/2005/8/layout/chevron2"/>
    <dgm:cxn modelId="{B6A8E6DD-059D-4F4A-B29C-B16E55CAC9E1}" type="presParOf" srcId="{56FA7B75-FD54-4703-B7D6-C1E8285F5C87}" destId="{C61FD90B-5854-4326-87A6-200ECE4DA5C8}" srcOrd="3" destOrd="0" presId="urn:microsoft.com/office/officeart/2005/8/layout/chevron2"/>
    <dgm:cxn modelId="{46B28829-368B-4EA3-8155-6163003BE4E3}" type="presParOf" srcId="{56FA7B75-FD54-4703-B7D6-C1E8285F5C87}" destId="{E37B6D89-6233-483D-84ED-99A17A0CC400}" srcOrd="4" destOrd="0" presId="urn:microsoft.com/office/officeart/2005/8/layout/chevron2"/>
    <dgm:cxn modelId="{75B95438-1DFD-4F83-A8B9-2F8889477F49}" type="presParOf" srcId="{E37B6D89-6233-483D-84ED-99A17A0CC400}" destId="{13A970F3-5C7F-4A64-BBBB-52EB1CD96F79}" srcOrd="0" destOrd="0" presId="urn:microsoft.com/office/officeart/2005/8/layout/chevron2"/>
    <dgm:cxn modelId="{ED3FE0A5-E959-4369-A3A9-C979B939462E}" type="presParOf" srcId="{E37B6D89-6233-483D-84ED-99A17A0CC400}" destId="{CD84854E-BE8B-43A0-84B2-1CA170ADDF5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1234C2-7A01-473A-95A0-3228129AA00E}" type="doc">
      <dgm:prSet loTypeId="urn:microsoft.com/office/officeart/2005/8/layout/chevron2" loCatId="list" qsTypeId="urn:microsoft.com/office/officeart/2005/8/quickstyle/3d1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7F1FE4D7-0F7D-4DCD-AEB1-3594B06878FB}">
      <dgm:prSet phldrT="[Text]"/>
      <dgm:spPr/>
      <dgm:t>
        <a:bodyPr/>
        <a:lstStyle/>
        <a:p>
          <a:r>
            <a:rPr lang="en-US" smtClean="0">
              <a:latin typeface="Cambria" pitchFamily="18" charset="0"/>
            </a:rPr>
            <a:t>Aktivitas Belajar MHS</a:t>
          </a:r>
          <a:endParaRPr lang="en-US" dirty="0"/>
        </a:p>
      </dgm:t>
    </dgm:pt>
    <dgm:pt modelId="{F088DE06-B766-4F59-B7FD-E42860E196FE}" type="parTrans" cxnId="{BE0FC24C-3BBA-4CFD-B112-701A69742B64}">
      <dgm:prSet/>
      <dgm:spPr/>
      <dgm:t>
        <a:bodyPr/>
        <a:lstStyle/>
        <a:p>
          <a:endParaRPr lang="en-US"/>
        </a:p>
      </dgm:t>
    </dgm:pt>
    <dgm:pt modelId="{23835976-9757-40E6-8734-39FB0814E2AC}" type="sibTrans" cxnId="{BE0FC24C-3BBA-4CFD-B112-701A69742B64}">
      <dgm:prSet/>
      <dgm:spPr/>
      <dgm:t>
        <a:bodyPr/>
        <a:lstStyle/>
        <a:p>
          <a:endParaRPr lang="en-US"/>
        </a:p>
      </dgm:t>
    </dgm:pt>
    <dgm:pt modelId="{2814BFA1-D803-4AB3-9507-0D9F40D7D56D}">
      <dgm:prSet phldrT="[Text]" custT="1"/>
      <dgm:spPr>
        <a:solidFill>
          <a:srgbClr val="FFFF00">
            <a:alpha val="90000"/>
          </a:srgbClr>
        </a:solidFill>
      </dgm:spPr>
      <dgm:t>
        <a:bodyPr/>
        <a:lstStyle/>
        <a:p>
          <a:pPr>
            <a:buFontTx/>
            <a:buNone/>
          </a:pPr>
          <a:r>
            <a:rPr lang="en-US" sz="1600" b="1" dirty="0">
              <a:effectLst/>
              <a:latin typeface="Cambria" pitchFamily="18" charset="0"/>
            </a:rPr>
            <a:t>    </a:t>
          </a:r>
          <a:r>
            <a:rPr lang="en-US" sz="2000" b="1" dirty="0" err="1">
              <a:effectLst/>
              <a:latin typeface="Cambria" pitchFamily="18" charset="0"/>
            </a:rPr>
            <a:t>Membentuk</a:t>
          </a:r>
          <a:r>
            <a:rPr lang="en-US" sz="2000" b="1" dirty="0">
              <a:effectLst/>
              <a:latin typeface="Cambria" pitchFamily="18" charset="0"/>
            </a:rPr>
            <a:t> </a:t>
          </a:r>
          <a:r>
            <a:rPr lang="en-US" sz="2000" b="1" dirty="0" err="1">
              <a:effectLst/>
              <a:latin typeface="Cambria" pitchFamily="18" charset="0"/>
            </a:rPr>
            <a:t>kelompok</a:t>
          </a:r>
          <a:r>
            <a:rPr lang="en-US" sz="2000" b="1" dirty="0">
              <a:effectLst/>
              <a:latin typeface="Cambria" pitchFamily="18" charset="0"/>
            </a:rPr>
            <a:t> (3-5) </a:t>
          </a:r>
          <a:r>
            <a:rPr lang="en-US" sz="2000" b="1" dirty="0" err="1">
              <a:effectLst/>
              <a:latin typeface="Cambria" pitchFamily="18" charset="0"/>
            </a:rPr>
            <a:t>mahasiswa</a:t>
          </a:r>
          <a:r>
            <a:rPr lang="en-US" sz="2000" b="1" dirty="0">
              <a:effectLst/>
              <a:latin typeface="Cambria" pitchFamily="18" charset="0"/>
            </a:rPr>
            <a:t>, </a:t>
          </a:r>
          <a:r>
            <a:rPr lang="en-US" sz="2000" b="1" dirty="0" err="1">
              <a:effectLst/>
              <a:latin typeface="Cambria" pitchFamily="18" charset="0"/>
            </a:rPr>
            <a:t>Memilih</a:t>
          </a:r>
          <a:r>
            <a:rPr lang="en-US" sz="2000" b="1" dirty="0">
              <a:effectLst/>
              <a:latin typeface="Cambria" pitchFamily="18" charset="0"/>
            </a:rPr>
            <a:t> </a:t>
          </a:r>
          <a:r>
            <a:rPr lang="en-US" sz="2000" b="1" dirty="0" err="1">
              <a:effectLst/>
              <a:latin typeface="Cambria" pitchFamily="18" charset="0"/>
            </a:rPr>
            <a:t>bahan</a:t>
          </a:r>
          <a:r>
            <a:rPr lang="en-US" sz="2000" b="1" dirty="0">
              <a:effectLst/>
              <a:latin typeface="Cambria" pitchFamily="18" charset="0"/>
            </a:rPr>
            <a:t> </a:t>
          </a:r>
          <a:r>
            <a:rPr lang="en-US" sz="2000" b="1" dirty="0" err="1">
              <a:effectLst/>
              <a:latin typeface="Cambria" pitchFamily="18" charset="0"/>
            </a:rPr>
            <a:t>diskusi</a:t>
          </a:r>
          <a:r>
            <a:rPr lang="en-US" sz="2000" b="1" dirty="0">
              <a:effectLst/>
              <a:latin typeface="Cambria" pitchFamily="18" charset="0"/>
            </a:rPr>
            <a:t>,  </a:t>
          </a:r>
          <a:r>
            <a:rPr lang="en-US" sz="2000" b="1" dirty="0" err="1">
              <a:effectLst/>
              <a:latin typeface="Cambria" pitchFamily="18" charset="0"/>
            </a:rPr>
            <a:t>Mempresentasikan</a:t>
          </a:r>
          <a:r>
            <a:rPr lang="en-US" sz="2000" b="1" dirty="0">
              <a:effectLst/>
              <a:latin typeface="Cambria" pitchFamily="18" charset="0"/>
            </a:rPr>
            <a:t> paper </a:t>
          </a:r>
          <a:r>
            <a:rPr lang="en-US" sz="2000" b="1" dirty="0" err="1">
              <a:effectLst/>
              <a:latin typeface="Cambria" pitchFamily="18" charset="0"/>
            </a:rPr>
            <a:t>dan</a:t>
          </a:r>
          <a:r>
            <a:rPr lang="en-US" sz="2000" b="1" dirty="0">
              <a:effectLst/>
              <a:latin typeface="Cambria" pitchFamily="18" charset="0"/>
            </a:rPr>
            <a:t> </a:t>
          </a:r>
          <a:r>
            <a:rPr lang="en-US" sz="2000" b="1" dirty="0" err="1">
              <a:effectLst/>
              <a:latin typeface="Cambria" pitchFamily="18" charset="0"/>
            </a:rPr>
            <a:t>mendiskusikan</a:t>
          </a:r>
          <a:r>
            <a:rPr lang="en-US" sz="2000" b="1" dirty="0">
              <a:effectLst/>
              <a:latin typeface="Cambria" pitchFamily="18" charset="0"/>
            </a:rPr>
            <a:t> di </a:t>
          </a:r>
          <a:r>
            <a:rPr lang="en-US" sz="2000" b="1" dirty="0" err="1">
              <a:effectLst/>
              <a:latin typeface="Cambria" pitchFamily="18" charset="0"/>
            </a:rPr>
            <a:t>kelas</a:t>
          </a:r>
          <a:r>
            <a:rPr lang="en-US" sz="2000" b="1" dirty="0">
              <a:effectLst/>
              <a:latin typeface="Cambria" pitchFamily="18" charset="0"/>
            </a:rPr>
            <a:t>, </a:t>
          </a:r>
          <a:r>
            <a:rPr lang="en-US" sz="2000" b="1" dirty="0" err="1">
              <a:effectLst/>
              <a:latin typeface="Cambria" pitchFamily="18" charset="0"/>
            </a:rPr>
            <a:t>Berdiskusi</a:t>
          </a:r>
          <a:r>
            <a:rPr lang="en-US" sz="2000" b="1" dirty="0">
              <a:effectLst/>
              <a:latin typeface="Cambria" pitchFamily="18" charset="0"/>
            </a:rPr>
            <a:t>,  </a:t>
          </a:r>
          <a:r>
            <a:rPr lang="en-US" sz="2000" b="1" dirty="0" err="1">
              <a:effectLst/>
              <a:latin typeface="Cambria" pitchFamily="18" charset="0"/>
            </a:rPr>
            <a:t>Memberi</a:t>
          </a:r>
          <a:r>
            <a:rPr lang="en-US" sz="2000" b="1" dirty="0">
              <a:effectLst/>
              <a:latin typeface="Cambria" pitchFamily="18" charset="0"/>
            </a:rPr>
            <a:t> &amp; </a:t>
          </a:r>
          <a:r>
            <a:rPr lang="en-US" sz="2000" b="1" dirty="0" err="1">
              <a:effectLst/>
              <a:latin typeface="Cambria" pitchFamily="18" charset="0"/>
            </a:rPr>
            <a:t>menerima</a:t>
          </a:r>
          <a:r>
            <a:rPr lang="en-US" sz="2000" b="1" dirty="0">
              <a:effectLst/>
              <a:latin typeface="Cambria" pitchFamily="18" charset="0"/>
            </a:rPr>
            <a:t> </a:t>
          </a:r>
          <a:r>
            <a:rPr lang="en-US" sz="2000" b="1" dirty="0" err="1">
              <a:effectLst/>
              <a:latin typeface="Cambria" pitchFamily="18" charset="0"/>
            </a:rPr>
            <a:t>umpan</a:t>
          </a:r>
          <a:r>
            <a:rPr lang="en-US" sz="2000" b="1" dirty="0">
              <a:effectLst/>
              <a:latin typeface="Cambria" pitchFamily="18" charset="0"/>
            </a:rPr>
            <a:t> </a:t>
          </a:r>
          <a:r>
            <a:rPr lang="en-US" sz="2000" b="1" dirty="0" err="1">
              <a:effectLst/>
              <a:latin typeface="Cambria" pitchFamily="18" charset="0"/>
            </a:rPr>
            <a:t>balik</a:t>
          </a:r>
          <a:r>
            <a:rPr lang="en-US" sz="2000" b="1" dirty="0">
              <a:effectLst/>
              <a:latin typeface="Cambria" pitchFamily="18" charset="0"/>
            </a:rPr>
            <a:t>,  </a:t>
          </a:r>
          <a:r>
            <a:rPr lang="en-US" sz="2000" b="1" dirty="0" err="1">
              <a:effectLst/>
              <a:latin typeface="Cambria" pitchFamily="18" charset="0"/>
            </a:rPr>
            <a:t>Berpendapat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disertai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fakta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dan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argumentasi</a:t>
          </a:r>
          <a:r>
            <a:rPr lang="en-US" sz="2000" b="1" baseline="0" dirty="0">
              <a:effectLst/>
              <a:latin typeface="Cambria" pitchFamily="18" charset="0"/>
            </a:rPr>
            <a:t> yang </a:t>
          </a:r>
          <a:r>
            <a:rPr lang="en-US" sz="2000" b="1" baseline="0" dirty="0" err="1">
              <a:effectLst/>
              <a:latin typeface="Cambria" pitchFamily="18" charset="0"/>
            </a:rPr>
            <a:t>baik</a:t>
          </a:r>
          <a:r>
            <a:rPr lang="en-US" sz="2000" b="1" baseline="0" dirty="0">
              <a:effectLst/>
              <a:latin typeface="Cambria" pitchFamily="18" charset="0"/>
            </a:rPr>
            <a:t>,  </a:t>
          </a:r>
          <a:r>
            <a:rPr lang="en-US" sz="2000" b="1" baseline="0" dirty="0" err="1">
              <a:effectLst/>
              <a:latin typeface="Cambria" pitchFamily="18" charset="0"/>
            </a:rPr>
            <a:t>Mengemukakan</a:t>
          </a:r>
          <a:r>
            <a:rPr lang="en-US" sz="2000" b="1" baseline="0" dirty="0">
              <a:effectLst/>
              <a:latin typeface="Cambria" pitchFamily="18" charset="0"/>
            </a:rPr>
            <a:t> ide-ide,  </a:t>
          </a:r>
          <a:r>
            <a:rPr lang="en-US" sz="2000" b="1" baseline="0" dirty="0" err="1">
              <a:effectLst/>
              <a:latin typeface="Cambria" pitchFamily="18" charset="0"/>
            </a:rPr>
            <a:t>Menyimpulkan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poin-poin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penting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dalam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diskusi</a:t>
          </a:r>
          <a:r>
            <a:rPr lang="en-US" sz="2000" b="1" baseline="0" dirty="0">
              <a:effectLst/>
              <a:latin typeface="Cambria" pitchFamily="18" charset="0"/>
            </a:rPr>
            <a:t>, </a:t>
          </a:r>
          <a:r>
            <a:rPr lang="en-US" sz="2000" b="1" baseline="0" dirty="0" err="1">
              <a:effectLst/>
              <a:latin typeface="Cambria" pitchFamily="18" charset="0"/>
            </a:rPr>
            <a:t>Menelaah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latihan</a:t>
          </a:r>
          <a:r>
            <a:rPr lang="en-US" sz="2000" b="1" baseline="0" dirty="0">
              <a:effectLst/>
              <a:latin typeface="Cambria" pitchFamily="18" charset="0"/>
            </a:rPr>
            <a:t>, </a:t>
          </a:r>
          <a:r>
            <a:rPr lang="en-US" sz="2000" b="1" baseline="0" dirty="0" err="1">
              <a:effectLst/>
              <a:latin typeface="Cambria" pitchFamily="18" charset="0"/>
            </a:rPr>
            <a:t>quis</a:t>
          </a:r>
          <a:r>
            <a:rPr lang="en-US" sz="2000" b="1" baseline="0" dirty="0">
              <a:effectLst/>
              <a:latin typeface="Cambria" pitchFamily="18" charset="0"/>
            </a:rPr>
            <a:t>, </a:t>
          </a:r>
          <a:r>
            <a:rPr lang="en-US" sz="2000" b="1" baseline="0" dirty="0" err="1">
              <a:effectLst/>
              <a:latin typeface="Cambria" pitchFamily="18" charset="0"/>
            </a:rPr>
            <a:t>tugas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menulis</a:t>
          </a:r>
          <a:r>
            <a:rPr lang="en-US" sz="2000" b="1" baseline="0" dirty="0">
              <a:effectLst/>
              <a:latin typeface="Cambria" pitchFamily="18" charset="0"/>
            </a:rPr>
            <a:t>, </a:t>
          </a:r>
          <a:r>
            <a:rPr lang="en-US" sz="2000" b="1" baseline="0" dirty="0" err="1">
              <a:effectLst/>
              <a:latin typeface="Cambria" pitchFamily="18" charset="0"/>
            </a:rPr>
            <a:t>Membandingkan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tiori</a:t>
          </a:r>
          <a:r>
            <a:rPr lang="en-US" sz="2000" b="1" baseline="0" dirty="0">
              <a:effectLst/>
              <a:latin typeface="Cambria" pitchFamily="18" charset="0"/>
            </a:rPr>
            <a:t>, </a:t>
          </a:r>
          <a:r>
            <a:rPr lang="en-US" sz="2000" b="1" baseline="0" dirty="0" err="1">
              <a:effectLst/>
              <a:latin typeface="Cambria" pitchFamily="18" charset="0"/>
            </a:rPr>
            <a:t>konsep</a:t>
          </a:r>
          <a:r>
            <a:rPr lang="en-US" sz="2000" b="1" baseline="0" dirty="0">
              <a:effectLst/>
              <a:latin typeface="Cambria" pitchFamily="18" charset="0"/>
            </a:rPr>
            <a:t>, </a:t>
          </a:r>
          <a:r>
            <a:rPr lang="en-US" sz="2000" b="1" baseline="0" dirty="0" err="1">
              <a:effectLst/>
              <a:latin typeface="Cambria" pitchFamily="18" charset="0"/>
            </a:rPr>
            <a:t>isu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dan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interpretasi</a:t>
          </a:r>
          <a:r>
            <a:rPr lang="en-US" sz="2000" b="1" baseline="0" dirty="0">
              <a:effectLst/>
              <a:latin typeface="Cambria" pitchFamily="18" charset="0"/>
            </a:rPr>
            <a:t>, </a:t>
          </a:r>
          <a:r>
            <a:rPr lang="en-US" sz="2000" b="1" baseline="0" dirty="0" err="1">
              <a:effectLst/>
              <a:latin typeface="Cambria" pitchFamily="18" charset="0"/>
            </a:rPr>
            <a:t>Menyelesaikan</a:t>
          </a:r>
          <a:r>
            <a:rPr lang="en-US" sz="2000" b="1" baseline="0" dirty="0">
              <a:effectLst/>
              <a:latin typeface="Cambria" pitchFamily="18" charset="0"/>
            </a:rPr>
            <a:t> </a:t>
          </a:r>
          <a:r>
            <a:rPr lang="en-US" sz="2000" b="1" baseline="0" dirty="0" err="1">
              <a:effectLst/>
              <a:latin typeface="Cambria" pitchFamily="18" charset="0"/>
            </a:rPr>
            <a:t>masalah</a:t>
          </a:r>
          <a:r>
            <a:rPr lang="en-US" sz="2000" b="1" baseline="0" dirty="0">
              <a:effectLst/>
              <a:latin typeface="Cambria" pitchFamily="18" charset="0"/>
            </a:rPr>
            <a:t>.</a:t>
          </a:r>
          <a:endParaRPr lang="en-US" sz="1600" dirty="0"/>
        </a:p>
      </dgm:t>
    </dgm:pt>
    <dgm:pt modelId="{9DC498A6-13DA-4F87-A19B-78EDAEE77A21}" type="parTrans" cxnId="{B2515B5D-8F6F-4293-BB4A-0C978B5E2BC8}">
      <dgm:prSet/>
      <dgm:spPr/>
      <dgm:t>
        <a:bodyPr/>
        <a:lstStyle/>
        <a:p>
          <a:endParaRPr lang="en-US"/>
        </a:p>
      </dgm:t>
    </dgm:pt>
    <dgm:pt modelId="{8EF39B00-4947-4267-8BC2-19F3B99F1E0E}" type="sibTrans" cxnId="{B2515B5D-8F6F-4293-BB4A-0C978B5E2BC8}">
      <dgm:prSet/>
      <dgm:spPr/>
      <dgm:t>
        <a:bodyPr/>
        <a:lstStyle/>
        <a:p>
          <a:endParaRPr lang="en-US"/>
        </a:p>
      </dgm:t>
    </dgm:pt>
    <dgm:pt modelId="{500DB8F1-39E5-4990-A57D-07817489C916}">
      <dgm:prSet phldrT="[Text]"/>
      <dgm:spPr/>
      <dgm:t>
        <a:bodyPr/>
        <a:lstStyle/>
        <a:p>
          <a:r>
            <a:rPr lang="en-US" smtClean="0">
              <a:latin typeface="Cambria" pitchFamily="18" charset="0"/>
            </a:rPr>
            <a:t>Kemampuan yang</a:t>
          </a:r>
          <a:r>
            <a:rPr lang="en-US" baseline="0" smtClean="0">
              <a:latin typeface="Cambria" pitchFamily="18" charset="0"/>
            </a:rPr>
            <a:t> Diperoleh MHS</a:t>
          </a:r>
          <a:endParaRPr lang="en-US" dirty="0"/>
        </a:p>
      </dgm:t>
    </dgm:pt>
    <dgm:pt modelId="{10E29167-EFBD-4BE2-9B5C-DBDC355D4CC8}" type="parTrans" cxnId="{6465C365-3963-4466-A9D3-17B0F62E94DC}">
      <dgm:prSet/>
      <dgm:spPr/>
      <dgm:t>
        <a:bodyPr/>
        <a:lstStyle/>
        <a:p>
          <a:endParaRPr lang="en-US"/>
        </a:p>
      </dgm:t>
    </dgm:pt>
    <dgm:pt modelId="{3A0AAB22-BB76-4160-8AA4-87453BBD8064}" type="sibTrans" cxnId="{6465C365-3963-4466-A9D3-17B0F62E94DC}">
      <dgm:prSet/>
      <dgm:spPr/>
      <dgm:t>
        <a:bodyPr/>
        <a:lstStyle/>
        <a:p>
          <a:endParaRPr lang="en-US"/>
        </a:p>
      </dgm:t>
    </dgm:pt>
    <dgm:pt modelId="{0E9296B6-40FA-4767-85BE-5B04B0DA130B}">
      <dgm:prSet phldrT="[Text]" custT="1"/>
      <dgm:spPr>
        <a:solidFill>
          <a:schemeClr val="accent3">
            <a:lumMod val="75000"/>
            <a:alpha val="90000"/>
          </a:schemeClr>
        </a:solidFill>
      </dgm:spPr>
      <dgm:t>
        <a:bodyPr/>
        <a:lstStyle/>
        <a:p>
          <a:pPr>
            <a:buFont typeface="Arial" pitchFamily="34" charset="0"/>
            <a:buNone/>
          </a:pPr>
          <a:r>
            <a:rPr lang="en-US" sz="2400" b="1" dirty="0">
              <a:effectLst/>
              <a:latin typeface="Cambria" pitchFamily="18" charset="0"/>
            </a:rPr>
            <a:t>    </a:t>
          </a:r>
          <a:r>
            <a:rPr lang="en-US" sz="2400" b="1" dirty="0" err="1">
              <a:effectLst/>
              <a:latin typeface="Cambria" pitchFamily="18" charset="0"/>
            </a:rPr>
            <a:t>Kerjasama</a:t>
          </a:r>
          <a:r>
            <a:rPr lang="en-US" sz="2400" b="1" dirty="0">
              <a:effectLst/>
              <a:latin typeface="Cambria" pitchFamily="18" charset="0"/>
            </a:rPr>
            <a:t>,,  </a:t>
          </a:r>
          <a:r>
            <a:rPr lang="en-US" sz="2400" b="1" dirty="0" err="1">
              <a:effectLst/>
              <a:latin typeface="Cambria" pitchFamily="18" charset="0"/>
            </a:rPr>
            <a:t>Komunikasi</a:t>
          </a:r>
          <a:r>
            <a:rPr lang="en-US" sz="2400" b="1" dirty="0">
              <a:effectLst/>
              <a:latin typeface="Cambria" pitchFamily="18" charset="0"/>
            </a:rPr>
            <a:t>,, Skill </a:t>
          </a:r>
          <a:r>
            <a:rPr lang="en-US" sz="2400" b="1" dirty="0" err="1">
              <a:effectLst/>
              <a:latin typeface="Cambria" pitchFamily="18" charset="0"/>
            </a:rPr>
            <a:t>Presentasi</a:t>
          </a:r>
          <a:r>
            <a:rPr lang="en-US" sz="2400" b="1" dirty="0">
              <a:effectLst/>
              <a:latin typeface="Cambria" pitchFamily="18" charset="0"/>
            </a:rPr>
            <a:t>,, </a:t>
          </a:r>
          <a:r>
            <a:rPr lang="en-US" sz="2400" b="1" dirty="0" err="1">
              <a:effectLst/>
              <a:latin typeface="Cambria" pitchFamily="18" charset="0"/>
            </a:rPr>
            <a:t>Mengemukakan</a:t>
          </a:r>
          <a:r>
            <a:rPr lang="en-US" sz="2400" b="1" dirty="0">
              <a:effectLst/>
              <a:latin typeface="Cambria" pitchFamily="18" charset="0"/>
            </a:rPr>
            <a:t> </a:t>
          </a:r>
          <a:r>
            <a:rPr lang="en-US" sz="2400" b="1" dirty="0" err="1">
              <a:effectLst/>
              <a:latin typeface="Cambria" pitchFamily="18" charset="0"/>
            </a:rPr>
            <a:t>Pendapat</a:t>
          </a:r>
          <a:r>
            <a:rPr lang="en-US" sz="2400" b="1" dirty="0">
              <a:effectLst/>
              <a:latin typeface="Cambria" pitchFamily="18" charset="0"/>
            </a:rPr>
            <a:t>,,  Leadership,, </a:t>
          </a:r>
          <a:r>
            <a:rPr lang="en-US" sz="2400" b="1" dirty="0" err="1">
              <a:effectLst/>
              <a:latin typeface="Cambria" pitchFamily="18" charset="0"/>
            </a:rPr>
            <a:t>Kemampuan</a:t>
          </a:r>
          <a:r>
            <a:rPr lang="en-US" sz="2400" b="1" dirty="0">
              <a:effectLst/>
              <a:latin typeface="Cambria" pitchFamily="18" charset="0"/>
            </a:rPr>
            <a:t>  </a:t>
          </a:r>
          <a:r>
            <a:rPr lang="en-US" sz="2400" b="1" dirty="0" err="1">
              <a:effectLst/>
              <a:latin typeface="Cambria" pitchFamily="18" charset="0"/>
            </a:rPr>
            <a:t>analisis</a:t>
          </a:r>
          <a:r>
            <a:rPr lang="en-US" sz="2400" b="1" dirty="0">
              <a:effectLst/>
              <a:latin typeface="Cambria" pitchFamily="18" charset="0"/>
            </a:rPr>
            <a:t>,  </a:t>
          </a:r>
          <a:r>
            <a:rPr lang="en-US" sz="2400" b="1" dirty="0" err="1">
              <a:effectLst/>
              <a:latin typeface="Cambria" pitchFamily="18" charset="0"/>
            </a:rPr>
            <a:t>Saling</a:t>
          </a:r>
          <a:r>
            <a:rPr lang="en-US" sz="2400" b="1" dirty="0">
              <a:effectLst/>
              <a:latin typeface="Cambria" pitchFamily="18" charset="0"/>
            </a:rPr>
            <a:t> </a:t>
          </a:r>
          <a:r>
            <a:rPr lang="en-US" sz="2400" b="1" dirty="0" err="1">
              <a:effectLst/>
              <a:latin typeface="Cambria" pitchFamily="18" charset="0"/>
            </a:rPr>
            <a:t>menghargai</a:t>
          </a:r>
          <a:r>
            <a:rPr lang="en-US" sz="2400" b="1" dirty="0">
              <a:effectLst/>
              <a:latin typeface="Cambria" pitchFamily="18" charset="0"/>
            </a:rPr>
            <a:t>, </a:t>
          </a:r>
          <a:r>
            <a:rPr lang="en-US" sz="2400" b="1" dirty="0" err="1">
              <a:effectLst/>
              <a:latin typeface="Cambria" pitchFamily="18" charset="0"/>
            </a:rPr>
            <a:t>Berfikir</a:t>
          </a:r>
          <a:r>
            <a:rPr lang="en-US" sz="2400" b="1" dirty="0">
              <a:effectLst/>
              <a:latin typeface="Cambria" pitchFamily="18" charset="0"/>
            </a:rPr>
            <a:t> </a:t>
          </a:r>
          <a:r>
            <a:rPr lang="en-US" sz="2400" b="1" dirty="0" err="1">
              <a:effectLst/>
              <a:latin typeface="Cambria" pitchFamily="18" charset="0"/>
            </a:rPr>
            <a:t>kritis</a:t>
          </a:r>
          <a:r>
            <a:rPr lang="en-US" sz="2400" b="1" dirty="0">
              <a:effectLst/>
              <a:latin typeface="Cambria" pitchFamily="18" charset="0"/>
            </a:rPr>
            <a:t>,  </a:t>
          </a:r>
          <a:r>
            <a:rPr lang="en-US" sz="2400" b="1" dirty="0" err="1">
              <a:effectLst/>
              <a:latin typeface="Cambria" pitchFamily="18" charset="0"/>
            </a:rPr>
            <a:t>Percaya</a:t>
          </a:r>
          <a:r>
            <a:rPr lang="en-US" sz="2400" b="1" dirty="0">
              <a:effectLst/>
              <a:latin typeface="Cambria" pitchFamily="18" charset="0"/>
            </a:rPr>
            <a:t> </a:t>
          </a:r>
          <a:r>
            <a:rPr lang="en-US" sz="2400" b="1" dirty="0" err="1">
              <a:effectLst/>
              <a:latin typeface="Cambria" pitchFamily="18" charset="0"/>
            </a:rPr>
            <a:t>diri</a:t>
          </a:r>
          <a:r>
            <a:rPr lang="en-US" sz="2400" b="1" dirty="0">
              <a:effectLst/>
              <a:latin typeface="Cambria" pitchFamily="18" charset="0"/>
            </a:rPr>
            <a:t>,  </a:t>
          </a:r>
          <a:r>
            <a:rPr lang="en-US" sz="2400" b="1" dirty="0" err="1">
              <a:effectLst/>
              <a:latin typeface="Cambria" pitchFamily="18" charset="0"/>
            </a:rPr>
            <a:t>Inisiatif</a:t>
          </a:r>
          <a:r>
            <a:rPr lang="en-US" sz="2400" b="1" dirty="0">
              <a:effectLst/>
              <a:latin typeface="Cambria" pitchFamily="18" charset="0"/>
            </a:rPr>
            <a:t> ,  </a:t>
          </a:r>
          <a:r>
            <a:rPr lang="en-US" sz="2400" b="1" dirty="0" err="1">
              <a:effectLst/>
              <a:latin typeface="Cambria" pitchFamily="18" charset="0"/>
            </a:rPr>
            <a:t>Tanggung</a:t>
          </a:r>
          <a:r>
            <a:rPr lang="en-US" sz="2400" b="1" dirty="0">
              <a:effectLst/>
              <a:latin typeface="Cambria" pitchFamily="18" charset="0"/>
            </a:rPr>
            <a:t> </a:t>
          </a:r>
          <a:r>
            <a:rPr lang="en-US" sz="2400" b="1" dirty="0" err="1">
              <a:effectLst/>
              <a:latin typeface="Cambria" pitchFamily="18" charset="0"/>
            </a:rPr>
            <a:t>jawab</a:t>
          </a:r>
          <a:r>
            <a:rPr lang="en-US" sz="2400" b="1" dirty="0">
              <a:effectLst/>
              <a:latin typeface="Cambria" pitchFamily="18" charset="0"/>
            </a:rPr>
            <a:t>,  </a:t>
          </a:r>
          <a:r>
            <a:rPr lang="en-US" sz="2400" b="1" dirty="0" err="1">
              <a:effectLst/>
              <a:latin typeface="Cambria" pitchFamily="18" charset="0"/>
            </a:rPr>
            <a:t>Mengambil</a:t>
          </a:r>
          <a:r>
            <a:rPr lang="en-US" sz="2400" b="1" dirty="0">
              <a:effectLst/>
              <a:latin typeface="Cambria" pitchFamily="18" charset="0"/>
            </a:rPr>
            <a:t> </a:t>
          </a:r>
          <a:r>
            <a:rPr lang="en-US" sz="2400" b="1" dirty="0" err="1">
              <a:effectLst/>
              <a:latin typeface="Cambria" pitchFamily="18" charset="0"/>
            </a:rPr>
            <a:t>keputusan</a:t>
          </a:r>
          <a:r>
            <a:rPr lang="en-US" sz="2400" b="1" dirty="0">
              <a:effectLst/>
              <a:latin typeface="Cambria" pitchFamily="18" charset="0"/>
            </a:rPr>
            <a:t>,  </a:t>
          </a:r>
          <a:r>
            <a:rPr lang="en-US" sz="2400" b="1" dirty="0" err="1">
              <a:effectLst/>
              <a:latin typeface="Cambria" pitchFamily="18" charset="0"/>
            </a:rPr>
            <a:t>Pemahaman</a:t>
          </a:r>
          <a:r>
            <a:rPr lang="en-US" sz="2400" b="1" dirty="0">
              <a:effectLst/>
              <a:latin typeface="Cambria" pitchFamily="18" charset="0"/>
            </a:rPr>
            <a:t> </a:t>
          </a:r>
          <a:r>
            <a:rPr lang="en-US" sz="2400" b="1" dirty="0" err="1">
              <a:effectLst/>
              <a:latin typeface="Cambria" pitchFamily="18" charset="0"/>
            </a:rPr>
            <a:t>materi</a:t>
          </a:r>
          <a:r>
            <a:rPr lang="en-US" sz="2400" b="1" dirty="0">
              <a:effectLst/>
              <a:latin typeface="Cambria" pitchFamily="18" charset="0"/>
            </a:rPr>
            <a:t> </a:t>
          </a:r>
          <a:r>
            <a:rPr lang="en-US" sz="2400" b="1" dirty="0" err="1">
              <a:effectLst/>
              <a:latin typeface="Cambria" pitchFamily="18" charset="0"/>
            </a:rPr>
            <a:t>lebih</a:t>
          </a:r>
          <a:r>
            <a:rPr lang="en-US" sz="2400" b="1" dirty="0">
              <a:effectLst/>
              <a:latin typeface="Cambria" pitchFamily="18" charset="0"/>
            </a:rPr>
            <a:t> </a:t>
          </a:r>
          <a:r>
            <a:rPr lang="en-US" sz="2400" b="1" dirty="0" err="1">
              <a:effectLst/>
              <a:latin typeface="Cambria" pitchFamily="18" charset="0"/>
            </a:rPr>
            <a:t>cepat</a:t>
          </a:r>
          <a:r>
            <a:rPr lang="en-US" sz="2400" b="1" dirty="0">
              <a:effectLst/>
              <a:latin typeface="Cambria" pitchFamily="18" charset="0"/>
            </a:rPr>
            <a:t>.</a:t>
          </a:r>
          <a:endParaRPr lang="en-US" sz="2400" dirty="0"/>
        </a:p>
      </dgm:t>
    </dgm:pt>
    <dgm:pt modelId="{7045DEA7-DD3D-4FD6-9352-4BADADF4BC20}" type="parTrans" cxnId="{7314AE71-6C38-451F-A3E4-86077DCFA091}">
      <dgm:prSet/>
      <dgm:spPr/>
      <dgm:t>
        <a:bodyPr/>
        <a:lstStyle/>
        <a:p>
          <a:endParaRPr lang="en-US"/>
        </a:p>
      </dgm:t>
    </dgm:pt>
    <dgm:pt modelId="{5AB9C71A-A342-4C2F-9865-E5EC80FBF50C}" type="sibTrans" cxnId="{7314AE71-6C38-451F-A3E4-86077DCFA091}">
      <dgm:prSet/>
      <dgm:spPr/>
      <dgm:t>
        <a:bodyPr/>
        <a:lstStyle/>
        <a:p>
          <a:endParaRPr lang="en-US"/>
        </a:p>
      </dgm:t>
    </dgm:pt>
    <dgm:pt modelId="{4D23DE98-25B4-4382-A730-41B64D0F90F1}">
      <dgm:prSet phldrT="[Text]"/>
      <dgm:spPr/>
      <dgm:t>
        <a:bodyPr/>
        <a:lstStyle/>
        <a:p>
          <a:r>
            <a:rPr lang="en-US" dirty="0" err="1" smtClean="0">
              <a:latin typeface="Cambria" pitchFamily="18" charset="0"/>
            </a:rPr>
            <a:t>Aktivitas</a:t>
          </a:r>
          <a:r>
            <a:rPr lang="en-US" dirty="0" smtClean="0">
              <a:latin typeface="Cambria" pitchFamily="18" charset="0"/>
            </a:rPr>
            <a:t> </a:t>
          </a:r>
          <a:r>
            <a:rPr lang="en-US" dirty="0" err="1" smtClean="0">
              <a:latin typeface="Cambria" pitchFamily="18" charset="0"/>
            </a:rPr>
            <a:t>Dosen</a:t>
          </a:r>
          <a:endParaRPr lang="en-US" dirty="0"/>
        </a:p>
      </dgm:t>
    </dgm:pt>
    <dgm:pt modelId="{F1F91918-0FBE-4AB2-A14D-F25F1A307A3A}" type="parTrans" cxnId="{BE338E98-A9C1-4E78-AC41-ED867AADF58C}">
      <dgm:prSet/>
      <dgm:spPr/>
      <dgm:t>
        <a:bodyPr/>
        <a:lstStyle/>
        <a:p>
          <a:endParaRPr lang="en-US"/>
        </a:p>
      </dgm:t>
    </dgm:pt>
    <dgm:pt modelId="{8E8EDCC1-AAF0-4229-ACDB-67DA8B010FB5}" type="sibTrans" cxnId="{BE338E98-A9C1-4E78-AC41-ED867AADF58C}">
      <dgm:prSet/>
      <dgm:spPr/>
      <dgm:t>
        <a:bodyPr/>
        <a:lstStyle/>
        <a:p>
          <a:endParaRPr lang="en-US"/>
        </a:p>
      </dgm:t>
    </dgm:pt>
    <dgm:pt modelId="{7A0A787C-5901-42C4-8DA0-8B24A89BF831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>
            <a:buFontTx/>
            <a:buChar char="•"/>
          </a:pPr>
          <a:r>
            <a:rPr lang="en-US" b="1" dirty="0" err="1">
              <a:effectLst/>
              <a:latin typeface="Cambria" pitchFamily="18" charset="0"/>
            </a:rPr>
            <a:t>Membuat</a:t>
          </a:r>
          <a:r>
            <a:rPr lang="en-US" b="1" dirty="0">
              <a:effectLst/>
              <a:latin typeface="Cambria" pitchFamily="18" charset="0"/>
            </a:rPr>
            <a:t> </a:t>
          </a:r>
          <a:r>
            <a:rPr lang="en-US" b="1" dirty="0" err="1">
              <a:effectLst/>
              <a:latin typeface="Cambria" pitchFamily="18" charset="0"/>
            </a:rPr>
            <a:t>rancangan</a:t>
          </a:r>
          <a:r>
            <a:rPr lang="en-US" b="1" dirty="0">
              <a:effectLst/>
              <a:latin typeface="Cambria" pitchFamily="18" charset="0"/>
            </a:rPr>
            <a:t> </a:t>
          </a:r>
          <a:r>
            <a:rPr lang="en-US" b="1" dirty="0" err="1">
              <a:effectLst/>
              <a:latin typeface="Cambria" pitchFamily="18" charset="0"/>
            </a:rPr>
            <a:t>bahan</a:t>
          </a:r>
          <a:r>
            <a:rPr lang="en-US" b="1" dirty="0">
              <a:effectLst/>
              <a:latin typeface="Cambria" pitchFamily="18" charset="0"/>
            </a:rPr>
            <a:t> </a:t>
          </a:r>
          <a:r>
            <a:rPr lang="en-US" b="1" dirty="0" err="1">
              <a:effectLst/>
              <a:latin typeface="Cambria" pitchFamily="18" charset="0"/>
            </a:rPr>
            <a:t>diskusi</a:t>
          </a:r>
          <a:r>
            <a:rPr lang="en-US" b="1" dirty="0">
              <a:effectLst/>
              <a:latin typeface="Cambria" pitchFamily="18" charset="0"/>
            </a:rPr>
            <a:t> </a:t>
          </a:r>
          <a:r>
            <a:rPr lang="en-US" b="1" dirty="0" err="1">
              <a:effectLst/>
              <a:latin typeface="Cambria" pitchFamily="18" charset="0"/>
            </a:rPr>
            <a:t>dan</a:t>
          </a:r>
          <a:r>
            <a:rPr lang="en-US" b="1" dirty="0">
              <a:effectLst/>
              <a:latin typeface="Cambria" pitchFamily="18" charset="0"/>
            </a:rPr>
            <a:t> </a:t>
          </a:r>
          <a:r>
            <a:rPr lang="en-US" b="1" dirty="0" err="1">
              <a:effectLst/>
              <a:latin typeface="Cambria" pitchFamily="18" charset="0"/>
            </a:rPr>
            <a:t>aturan</a:t>
          </a:r>
          <a:r>
            <a:rPr lang="en-US" b="1" dirty="0">
              <a:effectLst/>
              <a:latin typeface="Cambria" pitchFamily="18" charset="0"/>
            </a:rPr>
            <a:t> </a:t>
          </a:r>
          <a:r>
            <a:rPr lang="en-US" b="1" dirty="0" err="1">
              <a:effectLst/>
              <a:latin typeface="Cambria" pitchFamily="18" charset="0"/>
            </a:rPr>
            <a:t>diskusi</a:t>
          </a:r>
          <a:r>
            <a:rPr lang="en-US" b="1" dirty="0">
              <a:effectLst/>
              <a:latin typeface="Cambria" pitchFamily="18" charset="0"/>
            </a:rPr>
            <a:t>,</a:t>
          </a:r>
          <a:endParaRPr lang="en-US" dirty="0"/>
        </a:p>
      </dgm:t>
    </dgm:pt>
    <dgm:pt modelId="{66DD1056-4158-4371-B6B7-F85A78264A71}" type="parTrans" cxnId="{D29776F7-FDD8-4E99-87EB-41DD76530BFB}">
      <dgm:prSet/>
      <dgm:spPr/>
      <dgm:t>
        <a:bodyPr/>
        <a:lstStyle/>
        <a:p>
          <a:endParaRPr lang="en-US"/>
        </a:p>
      </dgm:t>
    </dgm:pt>
    <dgm:pt modelId="{CDC6FFE6-BF1E-4AA4-8FF0-1BCA8D1C5C7D}" type="sibTrans" cxnId="{D29776F7-FDD8-4E99-87EB-41DD76530BFB}">
      <dgm:prSet/>
      <dgm:spPr/>
      <dgm:t>
        <a:bodyPr/>
        <a:lstStyle/>
        <a:p>
          <a:endParaRPr lang="en-US"/>
        </a:p>
      </dgm:t>
    </dgm:pt>
    <dgm:pt modelId="{3B3D093A-7AF4-42E3-A954-67AD185EB0EE}">
      <dgm:prSet/>
      <dgm:spPr/>
      <dgm:t>
        <a:bodyPr/>
        <a:lstStyle/>
        <a:p>
          <a:r>
            <a:rPr lang="en-US" b="1">
              <a:effectLst/>
              <a:latin typeface="Cambria" pitchFamily="18" charset="0"/>
            </a:rPr>
            <a:t>Menjadi moderator dan sekaligus mengulas pada setiap akhir sesi diskusi mahasiswa,</a:t>
          </a:r>
          <a:endParaRPr lang="en-US" b="1" dirty="0">
            <a:effectLst/>
            <a:latin typeface="Cambria" pitchFamily="18" charset="0"/>
          </a:endParaRPr>
        </a:p>
      </dgm:t>
    </dgm:pt>
    <dgm:pt modelId="{D24878D1-6307-4BC8-9340-C42BE56972B4}" type="parTrans" cxnId="{B78D53AA-462E-4E3E-BB14-03BAE4D2793C}">
      <dgm:prSet/>
      <dgm:spPr/>
      <dgm:t>
        <a:bodyPr/>
        <a:lstStyle/>
        <a:p>
          <a:endParaRPr lang="en-US"/>
        </a:p>
      </dgm:t>
    </dgm:pt>
    <dgm:pt modelId="{57F8C355-D326-4FED-A6D5-3C2BCCF22F34}" type="sibTrans" cxnId="{B78D53AA-462E-4E3E-BB14-03BAE4D2793C}">
      <dgm:prSet/>
      <dgm:spPr/>
      <dgm:t>
        <a:bodyPr/>
        <a:lstStyle/>
        <a:p>
          <a:endParaRPr lang="en-US"/>
        </a:p>
      </dgm:t>
    </dgm:pt>
    <dgm:pt modelId="{7B06E614-5259-4B55-908E-1E1B2CE30829}">
      <dgm:prSet/>
      <dgm:spPr/>
      <dgm:t>
        <a:bodyPr/>
        <a:lstStyle/>
        <a:p>
          <a:r>
            <a:rPr lang="en-US" b="1">
              <a:effectLst/>
              <a:latin typeface="Cambria" pitchFamily="18" charset="0"/>
            </a:rPr>
            <a:t>Memberikan umpan balik bagi mahasiswa,</a:t>
          </a:r>
          <a:endParaRPr lang="en-US" b="1" dirty="0">
            <a:effectLst/>
            <a:latin typeface="Cambria" pitchFamily="18" charset="0"/>
          </a:endParaRPr>
        </a:p>
      </dgm:t>
    </dgm:pt>
    <dgm:pt modelId="{E11F8A32-DDE8-4F57-8056-74FC40045D40}" type="parTrans" cxnId="{87B8E9D4-7FCD-45EB-8823-8AA1A24B55F9}">
      <dgm:prSet/>
      <dgm:spPr/>
      <dgm:t>
        <a:bodyPr/>
        <a:lstStyle/>
        <a:p>
          <a:endParaRPr lang="en-US"/>
        </a:p>
      </dgm:t>
    </dgm:pt>
    <dgm:pt modelId="{984ACEFB-BDB7-433C-9CB6-EA40700C18E4}" type="sibTrans" cxnId="{87B8E9D4-7FCD-45EB-8823-8AA1A24B55F9}">
      <dgm:prSet/>
      <dgm:spPr/>
      <dgm:t>
        <a:bodyPr/>
        <a:lstStyle/>
        <a:p>
          <a:endParaRPr lang="en-US"/>
        </a:p>
      </dgm:t>
    </dgm:pt>
    <dgm:pt modelId="{567BFB8E-039D-43E9-A9A5-80018EAE53D5}">
      <dgm:prSet/>
      <dgm:spPr/>
      <dgm:t>
        <a:bodyPr/>
        <a:lstStyle/>
        <a:p>
          <a:r>
            <a:rPr lang="en-US" b="1" dirty="0" err="1">
              <a:effectLst/>
              <a:latin typeface="Cambria" pitchFamily="18" charset="0"/>
            </a:rPr>
            <a:t>Melakukan</a:t>
          </a:r>
          <a:r>
            <a:rPr lang="en-US" b="1" dirty="0">
              <a:effectLst/>
              <a:latin typeface="Cambria" pitchFamily="18" charset="0"/>
            </a:rPr>
            <a:t> </a:t>
          </a:r>
          <a:r>
            <a:rPr lang="en-US" b="1" dirty="0" err="1">
              <a:effectLst/>
              <a:latin typeface="Cambria" pitchFamily="18" charset="0"/>
            </a:rPr>
            <a:t>evaluasi</a:t>
          </a:r>
          <a:r>
            <a:rPr lang="en-US" b="1" dirty="0">
              <a:effectLst/>
              <a:latin typeface="Cambria" pitchFamily="18" charset="0"/>
            </a:rPr>
            <a:t>.</a:t>
          </a:r>
        </a:p>
      </dgm:t>
    </dgm:pt>
    <dgm:pt modelId="{D02A0B46-7BE7-4650-A266-1BB2D27C908E}" type="parTrans" cxnId="{3364EC50-E481-4C9C-BC75-DF8D8344D74F}">
      <dgm:prSet/>
      <dgm:spPr/>
      <dgm:t>
        <a:bodyPr/>
        <a:lstStyle/>
        <a:p>
          <a:endParaRPr lang="en-US"/>
        </a:p>
      </dgm:t>
    </dgm:pt>
    <dgm:pt modelId="{D518118A-9FE3-4246-94E2-5DACAD610BF7}" type="sibTrans" cxnId="{3364EC50-E481-4C9C-BC75-DF8D8344D74F}">
      <dgm:prSet/>
      <dgm:spPr/>
      <dgm:t>
        <a:bodyPr/>
        <a:lstStyle/>
        <a:p>
          <a:endParaRPr lang="en-US"/>
        </a:p>
      </dgm:t>
    </dgm:pt>
    <dgm:pt modelId="{61440B03-0A1C-4790-9A7A-4A942A1F0B72}" type="pres">
      <dgm:prSet presAssocID="{501234C2-7A01-473A-95A0-3228129AA00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B418E90-3734-4EB0-A121-D4A4F7C045CA}" type="pres">
      <dgm:prSet presAssocID="{7F1FE4D7-0F7D-4DCD-AEB1-3594B06878FB}" presName="composite" presStyleCnt="0"/>
      <dgm:spPr/>
      <dgm:t>
        <a:bodyPr/>
        <a:lstStyle/>
        <a:p>
          <a:endParaRPr lang="en-US"/>
        </a:p>
      </dgm:t>
    </dgm:pt>
    <dgm:pt modelId="{9B44D6F7-C7DF-4B87-8B09-189EC690C797}" type="pres">
      <dgm:prSet presAssocID="{7F1FE4D7-0F7D-4DCD-AEB1-3594B06878F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BBDB3F-DA52-4088-913A-05C3D3681CB9}" type="pres">
      <dgm:prSet presAssocID="{7F1FE4D7-0F7D-4DCD-AEB1-3594B06878FB}" presName="descendantText" presStyleLbl="alignAcc1" presStyleIdx="0" presStyleCnt="3" custScaleY="126105" custLinFactNeighborX="-809" custLinFactNeighborY="-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AFC3C3-3E7C-4AD1-80D6-BC9069F5A60B}" type="pres">
      <dgm:prSet presAssocID="{23835976-9757-40E6-8734-39FB0814E2AC}" presName="sp" presStyleCnt="0"/>
      <dgm:spPr/>
      <dgm:t>
        <a:bodyPr/>
        <a:lstStyle/>
        <a:p>
          <a:endParaRPr lang="en-US"/>
        </a:p>
      </dgm:t>
    </dgm:pt>
    <dgm:pt modelId="{88275D4B-6318-47C3-97BF-491B2DCFF9F1}" type="pres">
      <dgm:prSet presAssocID="{500DB8F1-39E5-4990-A57D-07817489C916}" presName="composite" presStyleCnt="0"/>
      <dgm:spPr/>
      <dgm:t>
        <a:bodyPr/>
        <a:lstStyle/>
        <a:p>
          <a:endParaRPr lang="en-US"/>
        </a:p>
      </dgm:t>
    </dgm:pt>
    <dgm:pt modelId="{5B68111B-284E-4A1B-A312-A308F0ACAA8B}" type="pres">
      <dgm:prSet presAssocID="{500DB8F1-39E5-4990-A57D-07817489C91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9353C6-8775-4483-818F-A2A3C6476A88}" type="pres">
      <dgm:prSet presAssocID="{500DB8F1-39E5-4990-A57D-07817489C91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925988-10A8-436D-8E4E-D7145DD46E1C}" type="pres">
      <dgm:prSet presAssocID="{3A0AAB22-BB76-4160-8AA4-87453BBD8064}" presName="sp" presStyleCnt="0"/>
      <dgm:spPr/>
      <dgm:t>
        <a:bodyPr/>
        <a:lstStyle/>
        <a:p>
          <a:endParaRPr lang="en-US"/>
        </a:p>
      </dgm:t>
    </dgm:pt>
    <dgm:pt modelId="{243251E6-3D58-4C52-911C-D7EC59C3ABEC}" type="pres">
      <dgm:prSet presAssocID="{4D23DE98-25B4-4382-A730-41B64D0F90F1}" presName="composite" presStyleCnt="0"/>
      <dgm:spPr/>
      <dgm:t>
        <a:bodyPr/>
        <a:lstStyle/>
        <a:p>
          <a:endParaRPr lang="en-US"/>
        </a:p>
      </dgm:t>
    </dgm:pt>
    <dgm:pt modelId="{2CEEADC0-B7E8-45DE-95AC-31F957A9A188}" type="pres">
      <dgm:prSet presAssocID="{4D23DE98-25B4-4382-A730-41B64D0F90F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059C3B-3B83-479B-9AD6-4C783C3309AE}" type="pres">
      <dgm:prSet presAssocID="{4D23DE98-25B4-4382-A730-41B64D0F90F1}" presName="descendantText" presStyleLbl="alignAcc1" presStyleIdx="2" presStyleCnt="3" custLinFactNeighborX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314AE71-6C38-451F-A3E4-86077DCFA091}" srcId="{500DB8F1-39E5-4990-A57D-07817489C916}" destId="{0E9296B6-40FA-4767-85BE-5B04B0DA130B}" srcOrd="0" destOrd="0" parTransId="{7045DEA7-DD3D-4FD6-9352-4BADADF4BC20}" sibTransId="{5AB9C71A-A342-4C2F-9865-E5EC80FBF50C}"/>
    <dgm:cxn modelId="{16FAA91F-CE58-4EC1-82C8-9E816DB49EB7}" type="presOf" srcId="{2814BFA1-D803-4AB3-9507-0D9F40D7D56D}" destId="{CDBBDB3F-DA52-4088-913A-05C3D3681CB9}" srcOrd="0" destOrd="0" presId="urn:microsoft.com/office/officeart/2005/8/layout/chevron2"/>
    <dgm:cxn modelId="{6465C365-3963-4466-A9D3-17B0F62E94DC}" srcId="{501234C2-7A01-473A-95A0-3228129AA00E}" destId="{500DB8F1-39E5-4990-A57D-07817489C916}" srcOrd="1" destOrd="0" parTransId="{10E29167-EFBD-4BE2-9B5C-DBDC355D4CC8}" sibTransId="{3A0AAB22-BB76-4160-8AA4-87453BBD8064}"/>
    <dgm:cxn modelId="{8362217C-9F41-48C1-8050-C8A7A77F41A4}" type="presOf" srcId="{3B3D093A-7AF4-42E3-A954-67AD185EB0EE}" destId="{AF059C3B-3B83-479B-9AD6-4C783C3309AE}" srcOrd="0" destOrd="1" presId="urn:microsoft.com/office/officeart/2005/8/layout/chevron2"/>
    <dgm:cxn modelId="{87B8E9D4-7FCD-45EB-8823-8AA1A24B55F9}" srcId="{4D23DE98-25B4-4382-A730-41B64D0F90F1}" destId="{7B06E614-5259-4B55-908E-1E1B2CE30829}" srcOrd="2" destOrd="0" parTransId="{E11F8A32-DDE8-4F57-8056-74FC40045D40}" sibTransId="{984ACEFB-BDB7-433C-9CB6-EA40700C18E4}"/>
    <dgm:cxn modelId="{B78D53AA-462E-4E3E-BB14-03BAE4D2793C}" srcId="{4D23DE98-25B4-4382-A730-41B64D0F90F1}" destId="{3B3D093A-7AF4-42E3-A954-67AD185EB0EE}" srcOrd="1" destOrd="0" parTransId="{D24878D1-6307-4BC8-9340-C42BE56972B4}" sibTransId="{57F8C355-D326-4FED-A6D5-3C2BCCF22F34}"/>
    <dgm:cxn modelId="{D29776F7-FDD8-4E99-87EB-41DD76530BFB}" srcId="{4D23DE98-25B4-4382-A730-41B64D0F90F1}" destId="{7A0A787C-5901-42C4-8DA0-8B24A89BF831}" srcOrd="0" destOrd="0" parTransId="{66DD1056-4158-4371-B6B7-F85A78264A71}" sibTransId="{CDC6FFE6-BF1E-4AA4-8FF0-1BCA8D1C5C7D}"/>
    <dgm:cxn modelId="{BE338E98-A9C1-4E78-AC41-ED867AADF58C}" srcId="{501234C2-7A01-473A-95A0-3228129AA00E}" destId="{4D23DE98-25B4-4382-A730-41B64D0F90F1}" srcOrd="2" destOrd="0" parTransId="{F1F91918-0FBE-4AB2-A14D-F25F1A307A3A}" sibTransId="{8E8EDCC1-AAF0-4229-ACDB-67DA8B010FB5}"/>
    <dgm:cxn modelId="{B2515B5D-8F6F-4293-BB4A-0C978B5E2BC8}" srcId="{7F1FE4D7-0F7D-4DCD-AEB1-3594B06878FB}" destId="{2814BFA1-D803-4AB3-9507-0D9F40D7D56D}" srcOrd="0" destOrd="0" parTransId="{9DC498A6-13DA-4F87-A19B-78EDAEE77A21}" sibTransId="{8EF39B00-4947-4267-8BC2-19F3B99F1E0E}"/>
    <dgm:cxn modelId="{C8F8E910-9D51-4F23-9444-EC663BD80567}" type="presOf" srcId="{567BFB8E-039D-43E9-A9A5-80018EAE53D5}" destId="{AF059C3B-3B83-479B-9AD6-4C783C3309AE}" srcOrd="0" destOrd="3" presId="urn:microsoft.com/office/officeart/2005/8/layout/chevron2"/>
    <dgm:cxn modelId="{96243FD2-2040-4A52-BE77-DCC6CD6329F9}" type="presOf" srcId="{7B06E614-5259-4B55-908E-1E1B2CE30829}" destId="{AF059C3B-3B83-479B-9AD6-4C783C3309AE}" srcOrd="0" destOrd="2" presId="urn:microsoft.com/office/officeart/2005/8/layout/chevron2"/>
    <dgm:cxn modelId="{3FF5BF0C-06E0-41C5-AA06-DACA28894255}" type="presOf" srcId="{4D23DE98-25B4-4382-A730-41B64D0F90F1}" destId="{2CEEADC0-B7E8-45DE-95AC-31F957A9A188}" srcOrd="0" destOrd="0" presId="urn:microsoft.com/office/officeart/2005/8/layout/chevron2"/>
    <dgm:cxn modelId="{30C01A4C-4DD8-418F-AB99-FDD9FF725573}" type="presOf" srcId="{500DB8F1-39E5-4990-A57D-07817489C916}" destId="{5B68111B-284E-4A1B-A312-A308F0ACAA8B}" srcOrd="0" destOrd="0" presId="urn:microsoft.com/office/officeart/2005/8/layout/chevron2"/>
    <dgm:cxn modelId="{6138F9FF-9697-4023-ADFE-F3B344B82AEF}" type="presOf" srcId="{501234C2-7A01-473A-95A0-3228129AA00E}" destId="{61440B03-0A1C-4790-9A7A-4A942A1F0B72}" srcOrd="0" destOrd="0" presId="urn:microsoft.com/office/officeart/2005/8/layout/chevron2"/>
    <dgm:cxn modelId="{47207AC1-59AA-4EF0-ADC0-23822CDED3D3}" type="presOf" srcId="{7F1FE4D7-0F7D-4DCD-AEB1-3594B06878FB}" destId="{9B44D6F7-C7DF-4B87-8B09-189EC690C797}" srcOrd="0" destOrd="0" presId="urn:microsoft.com/office/officeart/2005/8/layout/chevron2"/>
    <dgm:cxn modelId="{E16F830D-5381-4842-A7E4-E22785D63170}" type="presOf" srcId="{0E9296B6-40FA-4767-85BE-5B04B0DA130B}" destId="{B49353C6-8775-4483-818F-A2A3C6476A88}" srcOrd="0" destOrd="0" presId="urn:microsoft.com/office/officeart/2005/8/layout/chevron2"/>
    <dgm:cxn modelId="{3364EC50-E481-4C9C-BC75-DF8D8344D74F}" srcId="{4D23DE98-25B4-4382-A730-41B64D0F90F1}" destId="{567BFB8E-039D-43E9-A9A5-80018EAE53D5}" srcOrd="3" destOrd="0" parTransId="{D02A0B46-7BE7-4650-A266-1BB2D27C908E}" sibTransId="{D518118A-9FE3-4246-94E2-5DACAD610BF7}"/>
    <dgm:cxn modelId="{68FD4371-F8D2-42EE-8E88-FE51F4E30A89}" type="presOf" srcId="{7A0A787C-5901-42C4-8DA0-8B24A89BF831}" destId="{AF059C3B-3B83-479B-9AD6-4C783C3309AE}" srcOrd="0" destOrd="0" presId="urn:microsoft.com/office/officeart/2005/8/layout/chevron2"/>
    <dgm:cxn modelId="{BE0FC24C-3BBA-4CFD-B112-701A69742B64}" srcId="{501234C2-7A01-473A-95A0-3228129AA00E}" destId="{7F1FE4D7-0F7D-4DCD-AEB1-3594B06878FB}" srcOrd="0" destOrd="0" parTransId="{F088DE06-B766-4F59-B7FD-E42860E196FE}" sibTransId="{23835976-9757-40E6-8734-39FB0814E2AC}"/>
    <dgm:cxn modelId="{CF0CA7AC-1BF8-4749-973A-40BCDF5ECF3D}" type="presParOf" srcId="{61440B03-0A1C-4790-9A7A-4A942A1F0B72}" destId="{8B418E90-3734-4EB0-A121-D4A4F7C045CA}" srcOrd="0" destOrd="0" presId="urn:microsoft.com/office/officeart/2005/8/layout/chevron2"/>
    <dgm:cxn modelId="{1FDC3E66-DCCF-4601-98FD-1DDAD449C6B6}" type="presParOf" srcId="{8B418E90-3734-4EB0-A121-D4A4F7C045CA}" destId="{9B44D6F7-C7DF-4B87-8B09-189EC690C797}" srcOrd="0" destOrd="0" presId="urn:microsoft.com/office/officeart/2005/8/layout/chevron2"/>
    <dgm:cxn modelId="{A0038698-6BB3-4138-8E98-FEA818A271EE}" type="presParOf" srcId="{8B418E90-3734-4EB0-A121-D4A4F7C045CA}" destId="{CDBBDB3F-DA52-4088-913A-05C3D3681CB9}" srcOrd="1" destOrd="0" presId="urn:microsoft.com/office/officeart/2005/8/layout/chevron2"/>
    <dgm:cxn modelId="{10BF63FE-8A02-4216-AD8E-72631F379AC3}" type="presParOf" srcId="{61440B03-0A1C-4790-9A7A-4A942A1F0B72}" destId="{85AFC3C3-3E7C-4AD1-80D6-BC9069F5A60B}" srcOrd="1" destOrd="0" presId="urn:microsoft.com/office/officeart/2005/8/layout/chevron2"/>
    <dgm:cxn modelId="{1E87F0F9-6147-4E2C-99DB-F35B39179998}" type="presParOf" srcId="{61440B03-0A1C-4790-9A7A-4A942A1F0B72}" destId="{88275D4B-6318-47C3-97BF-491B2DCFF9F1}" srcOrd="2" destOrd="0" presId="urn:microsoft.com/office/officeart/2005/8/layout/chevron2"/>
    <dgm:cxn modelId="{837F8B2E-E6AB-460E-892E-B197C14EA52F}" type="presParOf" srcId="{88275D4B-6318-47C3-97BF-491B2DCFF9F1}" destId="{5B68111B-284E-4A1B-A312-A308F0ACAA8B}" srcOrd="0" destOrd="0" presId="urn:microsoft.com/office/officeart/2005/8/layout/chevron2"/>
    <dgm:cxn modelId="{63059045-173B-48C4-AA10-75F185910385}" type="presParOf" srcId="{88275D4B-6318-47C3-97BF-491B2DCFF9F1}" destId="{B49353C6-8775-4483-818F-A2A3C6476A88}" srcOrd="1" destOrd="0" presId="urn:microsoft.com/office/officeart/2005/8/layout/chevron2"/>
    <dgm:cxn modelId="{56FE04E8-E9C0-4370-8B79-74D608F1131F}" type="presParOf" srcId="{61440B03-0A1C-4790-9A7A-4A942A1F0B72}" destId="{64925988-10A8-436D-8E4E-D7145DD46E1C}" srcOrd="3" destOrd="0" presId="urn:microsoft.com/office/officeart/2005/8/layout/chevron2"/>
    <dgm:cxn modelId="{67C5EBED-5383-4F90-9DDE-E5E4112F1E0A}" type="presParOf" srcId="{61440B03-0A1C-4790-9A7A-4A942A1F0B72}" destId="{243251E6-3D58-4C52-911C-D7EC59C3ABEC}" srcOrd="4" destOrd="0" presId="urn:microsoft.com/office/officeart/2005/8/layout/chevron2"/>
    <dgm:cxn modelId="{7B9B5755-0A79-4D8A-B521-A65A85D58EC0}" type="presParOf" srcId="{243251E6-3D58-4C52-911C-D7EC59C3ABEC}" destId="{2CEEADC0-B7E8-45DE-95AC-31F957A9A188}" srcOrd="0" destOrd="0" presId="urn:microsoft.com/office/officeart/2005/8/layout/chevron2"/>
    <dgm:cxn modelId="{3EC68D71-6C31-414D-8BB8-4745736313E9}" type="presParOf" srcId="{243251E6-3D58-4C52-911C-D7EC59C3ABEC}" destId="{AF059C3B-3B83-479B-9AD6-4C783C3309A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4C2276-EF20-4319-8DB3-6841100A0F9D}" type="doc">
      <dgm:prSet loTypeId="urn:microsoft.com/office/officeart/2005/8/layout/pyramid2" loCatId="list" qsTypeId="urn:microsoft.com/office/officeart/2005/8/quickstyle/3d2" qsCatId="3D" csTypeId="urn:microsoft.com/office/officeart/2005/8/colors/colorful5" csCatId="colorful" phldr="1"/>
      <dgm:spPr/>
    </dgm:pt>
    <dgm:pt modelId="{65B10CBA-FE02-4DB7-A286-EA5C25F54810}">
      <dgm:prSet phldrT="[Text]"/>
      <dgm:spPr/>
      <dgm:t>
        <a:bodyPr/>
        <a:lstStyle/>
        <a:p>
          <a:r>
            <a:rPr lang="en-US" b="1"/>
            <a:t>Role-Play &amp; Simulation Learning (RPL)</a:t>
          </a:r>
          <a:r>
            <a:rPr lang="en-US"/>
            <a:t> adalah metode belajar dengan bermain peran sebagai penyampaian materi pembelajaran dengan menghadirkan peran-peran yang ada dalam dunia nyata ke dalam suatu pertunjukan peran di dalam kelas yang kemudian dijadikan sebagai bahan refleksi bagi mahasiswa untuk memberi penilaian terhadap hasil belajar nya.</a:t>
          </a:r>
          <a:endParaRPr lang="en-US" dirty="0"/>
        </a:p>
      </dgm:t>
    </dgm:pt>
    <dgm:pt modelId="{EF4986E5-3160-4F4B-880A-D0F61D36FFD8}" type="parTrans" cxnId="{B2265AF7-734B-4A9B-A7BE-6969A5F6BA97}">
      <dgm:prSet/>
      <dgm:spPr/>
      <dgm:t>
        <a:bodyPr/>
        <a:lstStyle/>
        <a:p>
          <a:endParaRPr lang="en-US"/>
        </a:p>
      </dgm:t>
    </dgm:pt>
    <dgm:pt modelId="{F552545A-1773-4706-99D1-3BC17FED2CFB}" type="sibTrans" cxnId="{B2265AF7-734B-4A9B-A7BE-6969A5F6BA97}">
      <dgm:prSet/>
      <dgm:spPr/>
      <dgm:t>
        <a:bodyPr/>
        <a:lstStyle/>
        <a:p>
          <a:endParaRPr lang="en-US"/>
        </a:p>
      </dgm:t>
    </dgm:pt>
    <dgm:pt modelId="{81D48762-4C00-4066-A854-99A989CC47AF}">
      <dgm:prSet phldrT="[Text]"/>
      <dgm:spPr/>
      <dgm:t>
        <a:bodyPr/>
        <a:lstStyle/>
        <a:p>
          <a:r>
            <a:rPr lang="en-US" b="1"/>
            <a:t>Peran Dosen </a:t>
          </a:r>
          <a:r>
            <a:rPr lang="en-US"/>
            <a:t>sebagai pendamping, memberikan contoh terhadap peran tertentu, motivator dan fasilitator bagi mahasiswa</a:t>
          </a:r>
          <a:endParaRPr lang="en-US" dirty="0"/>
        </a:p>
      </dgm:t>
    </dgm:pt>
    <dgm:pt modelId="{018CCA93-275A-49F9-A9E3-C021A9D10130}" type="parTrans" cxnId="{7C51F7C0-8F11-4B8D-B557-7D05E21FE3E7}">
      <dgm:prSet/>
      <dgm:spPr/>
      <dgm:t>
        <a:bodyPr/>
        <a:lstStyle/>
        <a:p>
          <a:endParaRPr lang="en-US"/>
        </a:p>
      </dgm:t>
    </dgm:pt>
    <dgm:pt modelId="{B4698DA8-63CC-4A67-87AC-16718507D659}" type="sibTrans" cxnId="{7C51F7C0-8F11-4B8D-B557-7D05E21FE3E7}">
      <dgm:prSet/>
      <dgm:spPr/>
      <dgm:t>
        <a:bodyPr/>
        <a:lstStyle/>
        <a:p>
          <a:endParaRPr lang="en-US"/>
        </a:p>
      </dgm:t>
    </dgm:pt>
    <dgm:pt modelId="{096E1F9D-2C98-4E0A-BFFE-397C40C8DACF}" type="pres">
      <dgm:prSet presAssocID="{AA4C2276-EF20-4319-8DB3-6841100A0F9D}" presName="compositeShape" presStyleCnt="0">
        <dgm:presLayoutVars>
          <dgm:dir/>
          <dgm:resizeHandles/>
        </dgm:presLayoutVars>
      </dgm:prSet>
      <dgm:spPr/>
    </dgm:pt>
    <dgm:pt modelId="{594B55DB-F636-4EAF-AD3F-FE9F5E49450F}" type="pres">
      <dgm:prSet presAssocID="{AA4C2276-EF20-4319-8DB3-6841100A0F9D}" presName="pyramid" presStyleLbl="node1" presStyleIdx="0" presStyleCnt="1" custScaleX="103110" custLinFactNeighborX="-46235" custLinFactNeighborY="-1684"/>
      <dgm:spPr/>
    </dgm:pt>
    <dgm:pt modelId="{CE867522-EFCE-4155-92A9-3364E9F87B05}" type="pres">
      <dgm:prSet presAssocID="{AA4C2276-EF20-4319-8DB3-6841100A0F9D}" presName="theList" presStyleCnt="0"/>
      <dgm:spPr/>
    </dgm:pt>
    <dgm:pt modelId="{FB9FF23D-11FC-48A4-B59D-B00AE9796EFE}" type="pres">
      <dgm:prSet presAssocID="{65B10CBA-FE02-4DB7-A286-EA5C25F54810}" presName="aNode" presStyleLbl="fgAcc1" presStyleIdx="0" presStyleCnt="2" custScaleX="2235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2EFCC8-178C-4204-8D5D-BDBD9322F10B}" type="pres">
      <dgm:prSet presAssocID="{65B10CBA-FE02-4DB7-A286-EA5C25F54810}" presName="aSpace" presStyleCnt="0"/>
      <dgm:spPr/>
    </dgm:pt>
    <dgm:pt modelId="{9EB0E6B1-2F2B-48E3-B956-9254B73380C9}" type="pres">
      <dgm:prSet presAssocID="{81D48762-4C00-4066-A854-99A989CC47AF}" presName="aNode" presStyleLbl="fgAcc1" presStyleIdx="1" presStyleCnt="2" custScaleX="2195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D441AB-41A0-4669-9A0F-E2B8F6E19B70}" type="pres">
      <dgm:prSet presAssocID="{81D48762-4C00-4066-A854-99A989CC47AF}" presName="aSpace" presStyleCnt="0"/>
      <dgm:spPr/>
    </dgm:pt>
  </dgm:ptLst>
  <dgm:cxnLst>
    <dgm:cxn modelId="{B2265AF7-734B-4A9B-A7BE-6969A5F6BA97}" srcId="{AA4C2276-EF20-4319-8DB3-6841100A0F9D}" destId="{65B10CBA-FE02-4DB7-A286-EA5C25F54810}" srcOrd="0" destOrd="0" parTransId="{EF4986E5-3160-4F4B-880A-D0F61D36FFD8}" sibTransId="{F552545A-1773-4706-99D1-3BC17FED2CFB}"/>
    <dgm:cxn modelId="{CA38D4FD-6A08-4E73-A9D8-703822DB0FD6}" type="presOf" srcId="{65B10CBA-FE02-4DB7-A286-EA5C25F54810}" destId="{FB9FF23D-11FC-48A4-B59D-B00AE9796EFE}" srcOrd="0" destOrd="0" presId="urn:microsoft.com/office/officeart/2005/8/layout/pyramid2"/>
    <dgm:cxn modelId="{7C51F7C0-8F11-4B8D-B557-7D05E21FE3E7}" srcId="{AA4C2276-EF20-4319-8DB3-6841100A0F9D}" destId="{81D48762-4C00-4066-A854-99A989CC47AF}" srcOrd="1" destOrd="0" parTransId="{018CCA93-275A-49F9-A9E3-C021A9D10130}" sibTransId="{B4698DA8-63CC-4A67-87AC-16718507D659}"/>
    <dgm:cxn modelId="{D73156E6-5728-4C5E-8FC8-C19AD911F920}" type="presOf" srcId="{81D48762-4C00-4066-A854-99A989CC47AF}" destId="{9EB0E6B1-2F2B-48E3-B956-9254B73380C9}" srcOrd="0" destOrd="0" presId="urn:microsoft.com/office/officeart/2005/8/layout/pyramid2"/>
    <dgm:cxn modelId="{94D04ED7-56B2-4FEE-B415-5178A41E73A9}" type="presOf" srcId="{AA4C2276-EF20-4319-8DB3-6841100A0F9D}" destId="{096E1F9D-2C98-4E0A-BFFE-397C40C8DACF}" srcOrd="0" destOrd="0" presId="urn:microsoft.com/office/officeart/2005/8/layout/pyramid2"/>
    <dgm:cxn modelId="{EC663211-49BA-4746-B7C0-F64803CFE768}" type="presParOf" srcId="{096E1F9D-2C98-4E0A-BFFE-397C40C8DACF}" destId="{594B55DB-F636-4EAF-AD3F-FE9F5E49450F}" srcOrd="0" destOrd="0" presId="urn:microsoft.com/office/officeart/2005/8/layout/pyramid2"/>
    <dgm:cxn modelId="{34C9B139-A8B4-4B4E-A83A-9B0572908AE9}" type="presParOf" srcId="{096E1F9D-2C98-4E0A-BFFE-397C40C8DACF}" destId="{CE867522-EFCE-4155-92A9-3364E9F87B05}" srcOrd="1" destOrd="0" presId="urn:microsoft.com/office/officeart/2005/8/layout/pyramid2"/>
    <dgm:cxn modelId="{D8DCA22B-8792-43CF-A071-79A98965F9AE}" type="presParOf" srcId="{CE867522-EFCE-4155-92A9-3364E9F87B05}" destId="{FB9FF23D-11FC-48A4-B59D-B00AE9796EFE}" srcOrd="0" destOrd="0" presId="urn:microsoft.com/office/officeart/2005/8/layout/pyramid2"/>
    <dgm:cxn modelId="{20F5819F-5A78-4C6C-B195-0B07F5ED45DA}" type="presParOf" srcId="{CE867522-EFCE-4155-92A9-3364E9F87B05}" destId="{D62EFCC8-178C-4204-8D5D-BDBD9322F10B}" srcOrd="1" destOrd="0" presId="urn:microsoft.com/office/officeart/2005/8/layout/pyramid2"/>
    <dgm:cxn modelId="{9019C8B6-A89E-4C83-9941-1966854BEBBF}" type="presParOf" srcId="{CE867522-EFCE-4155-92A9-3364E9F87B05}" destId="{9EB0E6B1-2F2B-48E3-B956-9254B73380C9}" srcOrd="2" destOrd="0" presId="urn:microsoft.com/office/officeart/2005/8/layout/pyramid2"/>
    <dgm:cxn modelId="{CD103320-3068-426E-B3AF-FD23C80DCF9D}" type="presParOf" srcId="{CE867522-EFCE-4155-92A9-3364E9F87B05}" destId="{7AD441AB-41A0-4669-9A0F-E2B8F6E19B70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FBA648-C358-400D-B3B5-E775E9E245A0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081DB92-B371-45D2-824D-A22BBF315D6F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en-US" sz="3200" dirty="0" err="1">
              <a:solidFill>
                <a:srgbClr val="FF0000"/>
              </a:solidFill>
              <a:latin typeface="Cambria" pitchFamily="18" charset="0"/>
            </a:rPr>
            <a:t>Aktivitas</a:t>
          </a:r>
          <a:r>
            <a:rPr lang="en-US" sz="3200" dirty="0">
              <a:solidFill>
                <a:srgbClr val="FF0000"/>
              </a:solidFill>
              <a:latin typeface="Cambria" pitchFamily="18" charset="0"/>
            </a:rPr>
            <a:t> </a:t>
          </a:r>
          <a:r>
            <a:rPr lang="en-US" sz="3200" dirty="0" err="1">
              <a:solidFill>
                <a:srgbClr val="FF0000"/>
              </a:solidFill>
              <a:latin typeface="Cambria" pitchFamily="18" charset="0"/>
            </a:rPr>
            <a:t>Belajar</a:t>
          </a:r>
          <a:r>
            <a:rPr lang="en-US" sz="3200" dirty="0">
              <a:solidFill>
                <a:srgbClr val="FF0000"/>
              </a:solidFill>
              <a:latin typeface="Cambria" pitchFamily="18" charset="0"/>
            </a:rPr>
            <a:t> MHS</a:t>
          </a:r>
          <a:endParaRPr lang="en-US" sz="3200" dirty="0">
            <a:solidFill>
              <a:srgbClr val="FF0000"/>
            </a:solidFill>
          </a:endParaRPr>
        </a:p>
      </dgm:t>
    </dgm:pt>
    <dgm:pt modelId="{30B16A0E-6034-43C2-A48B-B5D81846A611}" type="parTrans" cxnId="{80321BCA-60DF-4D77-B65E-18198B8067F5}">
      <dgm:prSet/>
      <dgm:spPr/>
      <dgm:t>
        <a:bodyPr/>
        <a:lstStyle/>
        <a:p>
          <a:endParaRPr lang="en-US"/>
        </a:p>
      </dgm:t>
    </dgm:pt>
    <dgm:pt modelId="{7420FED7-DEAB-4913-945F-BE232D983756}" type="sibTrans" cxnId="{80321BCA-60DF-4D77-B65E-18198B8067F5}">
      <dgm:prSet/>
      <dgm:spPr/>
      <dgm:t>
        <a:bodyPr/>
        <a:lstStyle/>
        <a:p>
          <a:endParaRPr lang="en-US"/>
        </a:p>
      </dgm:t>
    </dgm:pt>
    <dgm:pt modelId="{313E03BA-BA10-4081-A65A-DCD1135956F6}">
      <dgm:prSet phldrT="[Text]" custT="1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pPr>
            <a:buFontTx/>
            <a:buChar char="•"/>
          </a:pPr>
          <a:r>
            <a:rPr lang="en-US" sz="1200" b="1">
              <a:latin typeface="Cambria" pitchFamily="18" charset="0"/>
            </a:rPr>
            <a:t>Mempelajari dan menjalankan suatu peran yang ditugaskan.</a:t>
          </a:r>
          <a:endParaRPr lang="en-US" sz="1200" dirty="0"/>
        </a:p>
      </dgm:t>
    </dgm:pt>
    <dgm:pt modelId="{76104047-F9A4-4C7E-BE97-6A81F9ADEC2E}" type="parTrans" cxnId="{F4B79958-FDA3-4154-A7F9-74C781F45384}">
      <dgm:prSet/>
      <dgm:spPr/>
      <dgm:t>
        <a:bodyPr/>
        <a:lstStyle/>
        <a:p>
          <a:endParaRPr lang="en-US"/>
        </a:p>
      </dgm:t>
    </dgm:pt>
    <dgm:pt modelId="{FED665C8-65D3-4D07-ADE2-F27B03C05239}" type="sibTrans" cxnId="{F4B79958-FDA3-4154-A7F9-74C781F45384}">
      <dgm:prSet/>
      <dgm:spPr/>
      <dgm:t>
        <a:bodyPr/>
        <a:lstStyle/>
        <a:p>
          <a:endParaRPr lang="en-US"/>
        </a:p>
      </dgm:t>
    </dgm:pt>
    <dgm:pt modelId="{C2B10772-6DF7-43D7-88BF-C40C37AD0FCB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en-US" sz="2800" dirty="0" err="1">
              <a:solidFill>
                <a:srgbClr val="FF0000"/>
              </a:solidFill>
              <a:latin typeface="Cambria" pitchFamily="18" charset="0"/>
            </a:rPr>
            <a:t>Kemampuan</a:t>
          </a:r>
          <a:r>
            <a:rPr lang="en-US" sz="2800" dirty="0">
              <a:solidFill>
                <a:srgbClr val="FF0000"/>
              </a:solidFill>
              <a:latin typeface="Cambria" pitchFamily="18" charset="0"/>
            </a:rPr>
            <a:t> yang</a:t>
          </a:r>
          <a:r>
            <a:rPr lang="en-US" sz="2800" baseline="0" dirty="0">
              <a:solidFill>
                <a:srgbClr val="FF0000"/>
              </a:solidFill>
              <a:latin typeface="Cambria" pitchFamily="18" charset="0"/>
            </a:rPr>
            <a:t> </a:t>
          </a:r>
          <a:r>
            <a:rPr lang="en-US" sz="2800" baseline="0" dirty="0" err="1">
              <a:solidFill>
                <a:srgbClr val="FF0000"/>
              </a:solidFill>
              <a:latin typeface="Cambria" pitchFamily="18" charset="0"/>
            </a:rPr>
            <a:t>Diperoleh</a:t>
          </a:r>
          <a:r>
            <a:rPr lang="en-US" sz="2800" baseline="0" dirty="0">
              <a:solidFill>
                <a:srgbClr val="FF0000"/>
              </a:solidFill>
              <a:latin typeface="Cambria" pitchFamily="18" charset="0"/>
            </a:rPr>
            <a:t> MHS</a:t>
          </a:r>
          <a:endParaRPr lang="en-US" sz="2800" dirty="0">
            <a:solidFill>
              <a:srgbClr val="FF0000"/>
            </a:solidFill>
          </a:endParaRPr>
        </a:p>
      </dgm:t>
    </dgm:pt>
    <dgm:pt modelId="{439822DE-450D-48E0-83C5-FC5D1D07702A}" type="parTrans" cxnId="{8A469460-3EDB-4E8D-9CFA-512E66EDB571}">
      <dgm:prSet/>
      <dgm:spPr/>
      <dgm:t>
        <a:bodyPr/>
        <a:lstStyle/>
        <a:p>
          <a:endParaRPr lang="en-US"/>
        </a:p>
      </dgm:t>
    </dgm:pt>
    <dgm:pt modelId="{4C6CC298-9725-4133-817F-9453A3E8DDEE}" type="sibTrans" cxnId="{8A469460-3EDB-4E8D-9CFA-512E66EDB571}">
      <dgm:prSet/>
      <dgm:spPr/>
      <dgm:t>
        <a:bodyPr/>
        <a:lstStyle/>
        <a:p>
          <a:endParaRPr lang="en-US"/>
        </a:p>
      </dgm:t>
    </dgm:pt>
    <dgm:pt modelId="{E457F1F8-0B8B-4BD5-989C-D2F9ABF7ED99}">
      <dgm:prSet phldrT="[Text]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pPr>
            <a:buFont typeface="Arial" pitchFamily="34" charset="0"/>
            <a:buNone/>
          </a:pPr>
          <a:r>
            <a:rPr lang="en-US" b="1" dirty="0">
              <a:latin typeface="Cambria" pitchFamily="18" charset="0"/>
              <a:ea typeface="+mn-ea"/>
              <a:cs typeface="+mn-cs"/>
            </a:rPr>
            <a:t>  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Pengalaman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 &amp;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Trampil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,  Imaginative, Kreative, 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Empaty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 ,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Apreasitif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 &amp;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Peka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thd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situasi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,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Percaya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diri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,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Jujur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, Leadership,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Ketepan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analisis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,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Menirukan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peran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,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Mandiri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,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Tanggung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 </a:t>
          </a:r>
          <a:r>
            <a:rPr lang="en-US" b="1" dirty="0" err="1">
              <a:latin typeface="Cambria" pitchFamily="18" charset="0"/>
              <a:ea typeface="+mn-ea"/>
              <a:cs typeface="+mn-cs"/>
            </a:rPr>
            <a:t>jawab</a:t>
          </a:r>
          <a:r>
            <a:rPr lang="en-US" b="1" dirty="0">
              <a:latin typeface="Cambria" pitchFamily="18" charset="0"/>
              <a:ea typeface="+mn-ea"/>
              <a:cs typeface="+mn-cs"/>
            </a:rPr>
            <a:t>,</a:t>
          </a:r>
          <a:endParaRPr lang="en-US" dirty="0"/>
        </a:p>
      </dgm:t>
    </dgm:pt>
    <dgm:pt modelId="{BD17CC03-3508-4F0B-AE58-2EDA3F1766AA}" type="parTrans" cxnId="{930EFB96-CC38-4E4C-B31E-6DC6CF95DA1F}">
      <dgm:prSet/>
      <dgm:spPr/>
      <dgm:t>
        <a:bodyPr/>
        <a:lstStyle/>
        <a:p>
          <a:endParaRPr lang="en-US"/>
        </a:p>
      </dgm:t>
    </dgm:pt>
    <dgm:pt modelId="{EFEB5537-73DB-4DAA-8E98-0B229049B947}" type="sibTrans" cxnId="{930EFB96-CC38-4E4C-B31E-6DC6CF95DA1F}">
      <dgm:prSet/>
      <dgm:spPr/>
      <dgm:t>
        <a:bodyPr/>
        <a:lstStyle/>
        <a:p>
          <a:endParaRPr lang="en-US"/>
        </a:p>
      </dgm:t>
    </dgm:pt>
    <dgm:pt modelId="{9DC80D08-9D62-482C-8C7D-C17E92259854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en-US" sz="3200" dirty="0" err="1">
              <a:solidFill>
                <a:srgbClr val="FF0000"/>
              </a:solidFill>
              <a:latin typeface="Cambria" pitchFamily="18" charset="0"/>
            </a:rPr>
            <a:t>Aktivitas</a:t>
          </a:r>
          <a:r>
            <a:rPr lang="en-US" sz="3200" dirty="0">
              <a:solidFill>
                <a:srgbClr val="FF0000"/>
              </a:solidFill>
              <a:latin typeface="Cambria" pitchFamily="18" charset="0"/>
            </a:rPr>
            <a:t> </a:t>
          </a:r>
          <a:r>
            <a:rPr lang="en-US" sz="3200" dirty="0" err="1">
              <a:solidFill>
                <a:srgbClr val="FF0000"/>
              </a:solidFill>
              <a:latin typeface="Cambria" pitchFamily="18" charset="0"/>
            </a:rPr>
            <a:t>Dosen</a:t>
          </a:r>
          <a:endParaRPr lang="en-US" sz="3200" dirty="0">
            <a:solidFill>
              <a:srgbClr val="FF0000"/>
            </a:solidFill>
          </a:endParaRPr>
        </a:p>
      </dgm:t>
    </dgm:pt>
    <dgm:pt modelId="{5B7B0E9C-35F3-4F4A-B3BF-9640D1F660F9}" type="parTrans" cxnId="{46F55DA9-8BD8-4550-8BE2-E21EEF605298}">
      <dgm:prSet/>
      <dgm:spPr/>
      <dgm:t>
        <a:bodyPr/>
        <a:lstStyle/>
        <a:p>
          <a:endParaRPr lang="en-US"/>
        </a:p>
      </dgm:t>
    </dgm:pt>
    <dgm:pt modelId="{4C870A1A-A02B-4D60-AE78-5EEE95796EEA}" type="sibTrans" cxnId="{46F55DA9-8BD8-4550-8BE2-E21EEF605298}">
      <dgm:prSet/>
      <dgm:spPr/>
      <dgm:t>
        <a:bodyPr/>
        <a:lstStyle/>
        <a:p>
          <a:endParaRPr lang="en-US"/>
        </a:p>
      </dgm:t>
    </dgm:pt>
    <dgm:pt modelId="{0EB51EC2-BB73-427F-BAC5-4DFA0FD56A01}">
      <dgm:prSet phldrT="[Text]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pPr>
            <a:buFontTx/>
            <a:buChar char="•"/>
          </a:pPr>
          <a:r>
            <a:rPr lang="en-US" b="1">
              <a:latin typeface="Cambria" pitchFamily="18" charset="0"/>
            </a:rPr>
            <a:t>Merancang situasi / kegiatan yang mirip sesungguhnya, bisa berupa; bermain peran, model, komputer,dll.</a:t>
          </a:r>
          <a:endParaRPr lang="en-US" dirty="0"/>
        </a:p>
      </dgm:t>
    </dgm:pt>
    <dgm:pt modelId="{CC0C6C22-4295-42C1-BFFD-FC12582AEA00}" type="parTrans" cxnId="{539612BD-9A9A-4959-A233-AC69689C03D3}">
      <dgm:prSet/>
      <dgm:spPr/>
      <dgm:t>
        <a:bodyPr/>
        <a:lstStyle/>
        <a:p>
          <a:endParaRPr lang="en-US"/>
        </a:p>
      </dgm:t>
    </dgm:pt>
    <dgm:pt modelId="{A0379D72-510B-4925-80AF-80101D9854B5}" type="sibTrans" cxnId="{539612BD-9A9A-4959-A233-AC69689C03D3}">
      <dgm:prSet/>
      <dgm:spPr/>
      <dgm:t>
        <a:bodyPr/>
        <a:lstStyle/>
        <a:p>
          <a:endParaRPr lang="en-US"/>
        </a:p>
      </dgm:t>
    </dgm:pt>
    <dgm:pt modelId="{652D148B-0FB0-489C-9B65-FF6019D78E01}">
      <dgm:prSet custT="1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US" sz="1200" b="1" dirty="0" err="1">
              <a:latin typeface="Cambria" pitchFamily="18" charset="0"/>
            </a:rPr>
            <a:t>Mempraktekan</a:t>
          </a:r>
          <a:r>
            <a:rPr lang="en-US" sz="1200" b="1" dirty="0">
              <a:latin typeface="Cambria" pitchFamily="18" charset="0"/>
            </a:rPr>
            <a:t> / </a:t>
          </a:r>
          <a:r>
            <a:rPr lang="en-US" sz="1200" b="1" dirty="0" err="1">
              <a:latin typeface="Cambria" pitchFamily="18" charset="0"/>
            </a:rPr>
            <a:t>mencoba</a:t>
          </a:r>
          <a:r>
            <a:rPr lang="en-US" sz="1200" b="1" dirty="0">
              <a:latin typeface="Cambria" pitchFamily="18" charset="0"/>
            </a:rPr>
            <a:t> </a:t>
          </a:r>
          <a:r>
            <a:rPr lang="en-US" sz="1200" b="1" dirty="0" err="1">
              <a:latin typeface="Cambria" pitchFamily="18" charset="0"/>
            </a:rPr>
            <a:t>berbagai</a:t>
          </a:r>
          <a:r>
            <a:rPr lang="en-US" sz="1200" b="1" dirty="0">
              <a:latin typeface="Cambria" pitchFamily="18" charset="0"/>
            </a:rPr>
            <a:t> model yang </a:t>
          </a:r>
          <a:r>
            <a:rPr lang="en-US" sz="1200" b="1" dirty="0" err="1">
              <a:latin typeface="Cambria" pitchFamily="18" charset="0"/>
            </a:rPr>
            <a:t>telah</a:t>
          </a:r>
          <a:r>
            <a:rPr lang="en-US" sz="1200" b="1" dirty="0">
              <a:latin typeface="Cambria" pitchFamily="18" charset="0"/>
            </a:rPr>
            <a:t> </a:t>
          </a:r>
          <a:r>
            <a:rPr lang="en-US" sz="1200" b="1" dirty="0" err="1">
              <a:latin typeface="Cambria" pitchFamily="18" charset="0"/>
            </a:rPr>
            <a:t>disiapkan</a:t>
          </a:r>
          <a:r>
            <a:rPr lang="en-US" sz="1200" b="1" dirty="0">
              <a:latin typeface="Cambria" pitchFamily="18" charset="0"/>
            </a:rPr>
            <a:t>(</a:t>
          </a:r>
          <a:r>
            <a:rPr lang="en-US" sz="1200" b="1" dirty="0" err="1">
              <a:latin typeface="Cambria" pitchFamily="18" charset="0"/>
            </a:rPr>
            <a:t>pantum</a:t>
          </a:r>
          <a:r>
            <a:rPr lang="en-US" sz="1200" b="1" dirty="0">
              <a:latin typeface="Cambria" pitchFamily="18" charset="0"/>
            </a:rPr>
            <a:t>, </a:t>
          </a:r>
          <a:r>
            <a:rPr lang="en-US" sz="1200" b="1" dirty="0" err="1">
              <a:latin typeface="Cambria" pitchFamily="18" charset="0"/>
            </a:rPr>
            <a:t>komputer</a:t>
          </a:r>
          <a:r>
            <a:rPr lang="en-US" sz="1200" b="1" dirty="0">
              <a:latin typeface="Cambria" pitchFamily="18" charset="0"/>
            </a:rPr>
            <a:t>, </a:t>
          </a:r>
          <a:r>
            <a:rPr lang="en-US" sz="1200" b="1" dirty="0" err="1">
              <a:latin typeface="Cambria" pitchFamily="18" charset="0"/>
            </a:rPr>
            <a:t>prototipe</a:t>
          </a:r>
          <a:r>
            <a:rPr lang="en-US" sz="1200" b="1" dirty="0">
              <a:latin typeface="Cambria" pitchFamily="18" charset="0"/>
            </a:rPr>
            <a:t>, games </a:t>
          </a:r>
          <a:r>
            <a:rPr lang="en-US" sz="1200" b="1" dirty="0" err="1">
              <a:latin typeface="Cambria" pitchFamily="18" charset="0"/>
            </a:rPr>
            <a:t>dll</a:t>
          </a:r>
          <a:r>
            <a:rPr lang="en-US" sz="1200" b="1" dirty="0">
              <a:latin typeface="Cambria" pitchFamily="18" charset="0"/>
            </a:rPr>
            <a:t>),</a:t>
          </a:r>
        </a:p>
      </dgm:t>
    </dgm:pt>
    <dgm:pt modelId="{483DCD26-5ED9-4C8E-989E-001DBD5CA31F}" type="parTrans" cxnId="{A7810A61-157B-4F00-AC30-FBE3A91612B1}">
      <dgm:prSet/>
      <dgm:spPr/>
      <dgm:t>
        <a:bodyPr/>
        <a:lstStyle/>
        <a:p>
          <a:endParaRPr lang="en-US"/>
        </a:p>
      </dgm:t>
    </dgm:pt>
    <dgm:pt modelId="{B3C50335-1A8D-4F3B-99D5-378B7A38F40A}" type="sibTrans" cxnId="{A7810A61-157B-4F00-AC30-FBE3A91612B1}">
      <dgm:prSet/>
      <dgm:spPr/>
      <dgm:t>
        <a:bodyPr/>
        <a:lstStyle/>
        <a:p>
          <a:endParaRPr lang="en-US"/>
        </a:p>
      </dgm:t>
    </dgm:pt>
    <dgm:pt modelId="{F513046C-1EA9-4C44-ABC4-2C386307A715}">
      <dgm:prSet custT="1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US" sz="1200" b="1" dirty="0" err="1">
              <a:latin typeface="Cambria" pitchFamily="18" charset="0"/>
            </a:rPr>
            <a:t>Mempraktekan</a:t>
          </a:r>
          <a:r>
            <a:rPr lang="en-US" sz="1200" b="1" baseline="0" dirty="0">
              <a:latin typeface="Cambria" pitchFamily="18" charset="0"/>
            </a:rPr>
            <a:t> </a:t>
          </a:r>
          <a:r>
            <a:rPr lang="en-US" sz="1200" b="1" baseline="0" dirty="0" err="1">
              <a:latin typeface="Cambria" pitchFamily="18" charset="0"/>
            </a:rPr>
            <a:t>kemampuan</a:t>
          </a:r>
          <a:r>
            <a:rPr lang="en-US" sz="1200" b="1" baseline="0" dirty="0">
              <a:latin typeface="Cambria" pitchFamily="18" charset="0"/>
            </a:rPr>
            <a:t> </a:t>
          </a:r>
          <a:r>
            <a:rPr lang="en-US" sz="1200" b="1" baseline="0" dirty="0" err="1">
              <a:latin typeface="Cambria" pitchFamily="18" charset="0"/>
            </a:rPr>
            <a:t>generik</a:t>
          </a:r>
          <a:r>
            <a:rPr lang="en-US" sz="1200" b="1" baseline="0" dirty="0">
              <a:latin typeface="Cambria" pitchFamily="18" charset="0"/>
            </a:rPr>
            <a:t> (</a:t>
          </a:r>
          <a:r>
            <a:rPr lang="en-US" sz="1200" b="1" baseline="0" dirty="0" err="1">
              <a:latin typeface="Cambria" pitchFamily="18" charset="0"/>
            </a:rPr>
            <a:t>misal</a:t>
          </a:r>
          <a:r>
            <a:rPr lang="en-US" sz="1200" b="1" baseline="0" dirty="0">
              <a:latin typeface="Cambria" pitchFamily="18" charset="0"/>
            </a:rPr>
            <a:t> </a:t>
          </a:r>
          <a:r>
            <a:rPr lang="en-US" sz="1200" b="1" baseline="0" dirty="0" err="1">
              <a:latin typeface="Cambria" pitchFamily="18" charset="0"/>
            </a:rPr>
            <a:t>komunikasi</a:t>
          </a:r>
          <a:r>
            <a:rPr lang="en-US" sz="1200" b="1" baseline="0" dirty="0">
              <a:latin typeface="Cambria" pitchFamily="18" charset="0"/>
            </a:rPr>
            <a:t> verbal &amp; non-verbal),</a:t>
          </a:r>
        </a:p>
      </dgm:t>
    </dgm:pt>
    <dgm:pt modelId="{806F70DE-9232-4500-8471-BEA011DA37FD}" type="parTrans" cxnId="{BAA74D36-5F5C-4495-B5BA-517B62A7A5DF}">
      <dgm:prSet/>
      <dgm:spPr/>
      <dgm:t>
        <a:bodyPr/>
        <a:lstStyle/>
        <a:p>
          <a:endParaRPr lang="en-US"/>
        </a:p>
      </dgm:t>
    </dgm:pt>
    <dgm:pt modelId="{903647AD-1AA8-4C49-A435-55A42C10F9C9}" type="sibTrans" cxnId="{BAA74D36-5F5C-4495-B5BA-517B62A7A5DF}">
      <dgm:prSet/>
      <dgm:spPr/>
      <dgm:t>
        <a:bodyPr/>
        <a:lstStyle/>
        <a:p>
          <a:endParaRPr lang="en-US"/>
        </a:p>
      </dgm:t>
    </dgm:pt>
    <dgm:pt modelId="{5E8E0A36-59DF-4174-B89E-285B6304DCF1}">
      <dgm:prSet custT="1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US" sz="1200" b="1" baseline="0" dirty="0" err="1">
              <a:latin typeface="Cambria" pitchFamily="18" charset="0"/>
            </a:rPr>
            <a:t>Mempraktekan</a:t>
          </a:r>
          <a:r>
            <a:rPr lang="en-US" sz="1200" b="1" baseline="0" dirty="0">
              <a:latin typeface="Cambria" pitchFamily="18" charset="0"/>
            </a:rPr>
            <a:t> </a:t>
          </a:r>
          <a:r>
            <a:rPr lang="en-US" sz="1200" b="1" baseline="0" dirty="0" err="1">
              <a:latin typeface="Cambria" pitchFamily="18" charset="0"/>
            </a:rPr>
            <a:t>kemampuan</a:t>
          </a:r>
          <a:r>
            <a:rPr lang="en-US" sz="1200" b="1" baseline="0" dirty="0">
              <a:latin typeface="Cambria" pitchFamily="18" charset="0"/>
            </a:rPr>
            <a:t> </a:t>
          </a:r>
          <a:r>
            <a:rPr lang="en-US" sz="1200" b="1" baseline="0" dirty="0" err="1">
              <a:latin typeface="Cambria" pitchFamily="18" charset="0"/>
            </a:rPr>
            <a:t>khusus</a:t>
          </a:r>
          <a:r>
            <a:rPr lang="en-US" sz="1200" b="1" baseline="0" dirty="0">
              <a:latin typeface="Cambria" pitchFamily="18" charset="0"/>
            </a:rPr>
            <a:t> (</a:t>
          </a:r>
          <a:r>
            <a:rPr lang="en-US" sz="1200" b="1" baseline="0" dirty="0" err="1">
              <a:latin typeface="Cambria" pitchFamily="18" charset="0"/>
            </a:rPr>
            <a:t>praktikim,dll</a:t>
          </a:r>
          <a:r>
            <a:rPr lang="en-US" sz="1200" b="1" baseline="0" dirty="0">
              <a:latin typeface="Cambria" pitchFamily="18" charset="0"/>
            </a:rPr>
            <a:t>),</a:t>
          </a:r>
        </a:p>
      </dgm:t>
    </dgm:pt>
    <dgm:pt modelId="{527882C4-2121-42DC-B8D7-C0A405F05594}" type="parTrans" cxnId="{E47A0ED3-9617-47FA-BAC0-13D1DD50774B}">
      <dgm:prSet/>
      <dgm:spPr/>
      <dgm:t>
        <a:bodyPr/>
        <a:lstStyle/>
        <a:p>
          <a:endParaRPr lang="en-US"/>
        </a:p>
      </dgm:t>
    </dgm:pt>
    <dgm:pt modelId="{F3066825-96FF-4A9F-B645-3B9EFF726457}" type="sibTrans" cxnId="{E47A0ED3-9617-47FA-BAC0-13D1DD50774B}">
      <dgm:prSet/>
      <dgm:spPr/>
      <dgm:t>
        <a:bodyPr/>
        <a:lstStyle/>
        <a:p>
          <a:endParaRPr lang="en-US"/>
        </a:p>
      </dgm:t>
    </dgm:pt>
    <dgm:pt modelId="{3DF5DAF6-9D29-41A2-9147-68204E630031}">
      <dgm:prSet custT="1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US" sz="1200" b="1" baseline="0" dirty="0" err="1">
              <a:latin typeface="Cambria" pitchFamily="18" charset="0"/>
            </a:rPr>
            <a:t>Mempraktekan</a:t>
          </a:r>
          <a:r>
            <a:rPr lang="en-US" sz="1200" b="1" baseline="0" dirty="0">
              <a:latin typeface="Cambria" pitchFamily="18" charset="0"/>
            </a:rPr>
            <a:t> </a:t>
          </a:r>
          <a:r>
            <a:rPr lang="en-US" sz="1200" b="1" baseline="0" dirty="0" err="1">
              <a:latin typeface="Cambria" pitchFamily="18" charset="0"/>
            </a:rPr>
            <a:t>kemampuan</a:t>
          </a:r>
          <a:r>
            <a:rPr lang="en-US" sz="1200" b="1" baseline="0" dirty="0">
              <a:latin typeface="Cambria" pitchFamily="18" charset="0"/>
            </a:rPr>
            <a:t> </a:t>
          </a:r>
          <a:r>
            <a:rPr lang="en-US" sz="1200" b="1" baseline="0" dirty="0" err="1">
              <a:latin typeface="Cambria" pitchFamily="18" charset="0"/>
            </a:rPr>
            <a:t>dalam</a:t>
          </a:r>
          <a:r>
            <a:rPr lang="en-US" sz="1200" b="1" baseline="0" dirty="0">
              <a:latin typeface="Cambria" pitchFamily="18" charset="0"/>
            </a:rPr>
            <a:t> </a:t>
          </a:r>
          <a:r>
            <a:rPr lang="en-US" sz="1200" b="1" baseline="0" dirty="0" err="1">
              <a:latin typeface="Cambria" pitchFamily="18" charset="0"/>
            </a:rPr>
            <a:t>tim</a:t>
          </a:r>
          <a:r>
            <a:rPr lang="en-US" sz="1200" b="1" baseline="0" dirty="0">
              <a:latin typeface="Cambria" pitchFamily="18" charset="0"/>
            </a:rPr>
            <a:t>,</a:t>
          </a:r>
        </a:p>
      </dgm:t>
    </dgm:pt>
    <dgm:pt modelId="{F8F5CA7C-CB94-4F4A-839B-717ADB150078}" type="parTrans" cxnId="{7451A781-6588-4855-A3E8-02325CDA1990}">
      <dgm:prSet/>
      <dgm:spPr/>
      <dgm:t>
        <a:bodyPr/>
        <a:lstStyle/>
        <a:p>
          <a:endParaRPr lang="en-US"/>
        </a:p>
      </dgm:t>
    </dgm:pt>
    <dgm:pt modelId="{26B2DE96-0587-42CF-B4ED-92779BE5B3E8}" type="sibTrans" cxnId="{7451A781-6588-4855-A3E8-02325CDA1990}">
      <dgm:prSet/>
      <dgm:spPr/>
      <dgm:t>
        <a:bodyPr/>
        <a:lstStyle/>
        <a:p>
          <a:endParaRPr lang="en-US"/>
        </a:p>
      </dgm:t>
    </dgm:pt>
    <dgm:pt modelId="{3CCAF631-5558-4A57-B5B7-7782D793B733}">
      <dgm:prSet custT="1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US" sz="1200" b="1" baseline="0" dirty="0" err="1">
              <a:latin typeface="Cambria" pitchFamily="18" charset="0"/>
            </a:rPr>
            <a:t>Mengembangkan</a:t>
          </a:r>
          <a:r>
            <a:rPr lang="en-US" sz="1200" b="1" baseline="0" dirty="0">
              <a:latin typeface="Cambria" pitchFamily="18" charset="0"/>
            </a:rPr>
            <a:t> </a:t>
          </a:r>
          <a:r>
            <a:rPr lang="en-US" sz="1200" b="1" baseline="0" dirty="0" err="1">
              <a:latin typeface="Cambria" pitchFamily="18" charset="0"/>
            </a:rPr>
            <a:t>kemampuan</a:t>
          </a:r>
          <a:r>
            <a:rPr lang="en-US" sz="1200" b="1" baseline="0" dirty="0">
              <a:latin typeface="Cambria" pitchFamily="18" charset="0"/>
            </a:rPr>
            <a:t> </a:t>
          </a:r>
          <a:r>
            <a:rPr lang="en-US" sz="1200" b="1" baseline="0" dirty="0" err="1">
              <a:latin typeface="Cambria" pitchFamily="18" charset="0"/>
            </a:rPr>
            <a:t>menyelesaikan</a:t>
          </a:r>
          <a:r>
            <a:rPr lang="en-US" sz="1200" b="1" baseline="0" dirty="0">
              <a:latin typeface="Cambria" pitchFamily="18" charset="0"/>
            </a:rPr>
            <a:t> </a:t>
          </a:r>
          <a:r>
            <a:rPr lang="en-US" sz="1200" b="1" baseline="0" dirty="0" err="1">
              <a:latin typeface="Cambria" pitchFamily="18" charset="0"/>
            </a:rPr>
            <a:t>masalah</a:t>
          </a:r>
          <a:r>
            <a:rPr lang="en-US" sz="1200" b="1" baseline="0" dirty="0">
              <a:latin typeface="Cambria" pitchFamily="18" charset="0"/>
            </a:rPr>
            <a:t> (problem-solving),</a:t>
          </a:r>
        </a:p>
      </dgm:t>
    </dgm:pt>
    <dgm:pt modelId="{5A92E2DA-2F5A-41A5-8DE0-DF99C2659280}" type="parTrans" cxnId="{808FDC0F-C86F-4955-9DBB-815DF5DF579B}">
      <dgm:prSet/>
      <dgm:spPr/>
      <dgm:t>
        <a:bodyPr/>
        <a:lstStyle/>
        <a:p>
          <a:endParaRPr lang="en-US"/>
        </a:p>
      </dgm:t>
    </dgm:pt>
    <dgm:pt modelId="{AD7DAF04-D6EF-46F4-9810-E46820FFFEB8}" type="sibTrans" cxnId="{808FDC0F-C86F-4955-9DBB-815DF5DF579B}">
      <dgm:prSet/>
      <dgm:spPr/>
      <dgm:t>
        <a:bodyPr/>
        <a:lstStyle/>
        <a:p>
          <a:endParaRPr lang="en-US"/>
        </a:p>
      </dgm:t>
    </dgm:pt>
    <dgm:pt modelId="{F3695A61-17D4-4159-8AFE-D9FBB554237F}">
      <dgm:prSet custT="1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US" sz="1200" b="1" baseline="0">
              <a:latin typeface="Cambria" pitchFamily="18" charset="0"/>
            </a:rPr>
            <a:t>Mengembangkan kemampuan sintesis,</a:t>
          </a:r>
          <a:endParaRPr lang="en-US" sz="1200" b="1" baseline="0" dirty="0">
            <a:latin typeface="Cambria" pitchFamily="18" charset="0"/>
          </a:endParaRPr>
        </a:p>
      </dgm:t>
    </dgm:pt>
    <dgm:pt modelId="{BC373102-E3F8-497D-8C7E-77EA7A57B825}" type="parTrans" cxnId="{DB6DB696-784C-4F3E-BF79-1AE359A2E218}">
      <dgm:prSet/>
      <dgm:spPr/>
      <dgm:t>
        <a:bodyPr/>
        <a:lstStyle/>
        <a:p>
          <a:endParaRPr lang="en-US"/>
        </a:p>
      </dgm:t>
    </dgm:pt>
    <dgm:pt modelId="{EDC351AB-B089-4692-85CE-0707B322B2BB}" type="sibTrans" cxnId="{DB6DB696-784C-4F3E-BF79-1AE359A2E218}">
      <dgm:prSet/>
      <dgm:spPr/>
      <dgm:t>
        <a:bodyPr/>
        <a:lstStyle/>
        <a:p>
          <a:endParaRPr lang="en-US"/>
        </a:p>
      </dgm:t>
    </dgm:pt>
    <dgm:pt modelId="{67B89089-31F0-4BB8-8B3A-0A514A7950E2}">
      <dgm:prSet custT="1"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US" sz="1200" b="1" baseline="0">
              <a:latin typeface="Cambria" pitchFamily="18" charset="0"/>
            </a:rPr>
            <a:t>Mengembangkan kemampuan empati.</a:t>
          </a:r>
          <a:endParaRPr lang="en-US" sz="1200" b="1" dirty="0">
            <a:latin typeface="Cambria" pitchFamily="18" charset="0"/>
          </a:endParaRPr>
        </a:p>
      </dgm:t>
    </dgm:pt>
    <dgm:pt modelId="{FAFB58C8-29D5-40A2-AF81-0EF43C4B89B2}" type="parTrans" cxnId="{D43E233F-D3A3-4DCD-8F9F-42D2645105AD}">
      <dgm:prSet/>
      <dgm:spPr/>
      <dgm:t>
        <a:bodyPr/>
        <a:lstStyle/>
        <a:p>
          <a:endParaRPr lang="en-US"/>
        </a:p>
      </dgm:t>
    </dgm:pt>
    <dgm:pt modelId="{ED70A813-1EE3-4F8C-8780-B71E5E6820F9}" type="sibTrans" cxnId="{D43E233F-D3A3-4DCD-8F9F-42D2645105AD}">
      <dgm:prSet/>
      <dgm:spPr/>
      <dgm:t>
        <a:bodyPr/>
        <a:lstStyle/>
        <a:p>
          <a:endParaRPr lang="en-US"/>
        </a:p>
      </dgm:t>
    </dgm:pt>
    <dgm:pt modelId="{935D0F20-11E6-4D19-A287-2EB15F706319}">
      <dgm:prSet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US" b="1">
              <a:latin typeface="Cambria" pitchFamily="18" charset="0"/>
            </a:rPr>
            <a:t>Mendemontrasikan suatu peran atau pekerjaan tertentu,</a:t>
          </a:r>
          <a:endParaRPr lang="en-US" b="1" dirty="0">
            <a:latin typeface="Cambria" pitchFamily="18" charset="0"/>
          </a:endParaRPr>
        </a:p>
      </dgm:t>
    </dgm:pt>
    <dgm:pt modelId="{0B9A1FA3-0D71-4D0D-A8B1-5E742FB4BB33}" type="parTrans" cxnId="{C26FE99E-8570-4CEF-84DC-5E3A10B45F02}">
      <dgm:prSet/>
      <dgm:spPr/>
      <dgm:t>
        <a:bodyPr/>
        <a:lstStyle/>
        <a:p>
          <a:endParaRPr lang="en-US"/>
        </a:p>
      </dgm:t>
    </dgm:pt>
    <dgm:pt modelId="{C745EB22-0C05-424D-9583-F8420F9D05E9}" type="sibTrans" cxnId="{C26FE99E-8570-4CEF-84DC-5E3A10B45F02}">
      <dgm:prSet/>
      <dgm:spPr/>
      <dgm:t>
        <a:bodyPr/>
        <a:lstStyle/>
        <a:p>
          <a:endParaRPr lang="en-US"/>
        </a:p>
      </dgm:t>
    </dgm:pt>
    <dgm:pt modelId="{CE65B41F-BF64-4D4E-877D-CBA82E11E0C8}">
      <dgm:prSet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US" b="1">
              <a:latin typeface="Cambria" pitchFamily="18" charset="0"/>
            </a:rPr>
            <a:t>Membahas kinerja mahasiswa,</a:t>
          </a:r>
          <a:endParaRPr lang="en-US" b="1" dirty="0">
            <a:latin typeface="Cambria" pitchFamily="18" charset="0"/>
          </a:endParaRPr>
        </a:p>
      </dgm:t>
    </dgm:pt>
    <dgm:pt modelId="{3D76EC77-AD54-4A4C-8911-D85680E380B0}" type="parTrans" cxnId="{92F83538-77C3-4F19-AAD6-36CE7B52B19A}">
      <dgm:prSet/>
      <dgm:spPr/>
      <dgm:t>
        <a:bodyPr/>
        <a:lstStyle/>
        <a:p>
          <a:endParaRPr lang="en-US"/>
        </a:p>
      </dgm:t>
    </dgm:pt>
    <dgm:pt modelId="{B7540FDB-DC83-46A3-9F8E-0DFB397EE539}" type="sibTrans" cxnId="{92F83538-77C3-4F19-AAD6-36CE7B52B19A}">
      <dgm:prSet/>
      <dgm:spPr/>
      <dgm:t>
        <a:bodyPr/>
        <a:lstStyle/>
        <a:p>
          <a:endParaRPr lang="en-US"/>
        </a:p>
      </dgm:t>
    </dgm:pt>
    <dgm:pt modelId="{4AF7E906-61E9-4C08-94E7-A8D798B0B063}">
      <dgm:prSet/>
      <dgm:spPr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r>
            <a:rPr lang="en-US" b="1">
              <a:latin typeface="Cambria" pitchFamily="18" charset="0"/>
            </a:rPr>
            <a:t>Melakukan</a:t>
          </a:r>
          <a:r>
            <a:rPr lang="en-US" b="1" baseline="0">
              <a:latin typeface="Cambria" pitchFamily="18" charset="0"/>
            </a:rPr>
            <a:t> evaluasi terhadap kinerja belajar mahasiswa.</a:t>
          </a:r>
          <a:endParaRPr lang="en-US" dirty="0"/>
        </a:p>
      </dgm:t>
    </dgm:pt>
    <dgm:pt modelId="{EDD54E77-E3AB-41C3-ACFE-867C2FE97328}" type="parTrans" cxnId="{41848132-AF62-4F97-9D02-CD4AE84EF186}">
      <dgm:prSet/>
      <dgm:spPr/>
      <dgm:t>
        <a:bodyPr/>
        <a:lstStyle/>
        <a:p>
          <a:endParaRPr lang="en-US"/>
        </a:p>
      </dgm:t>
    </dgm:pt>
    <dgm:pt modelId="{EFC16991-F926-4496-97A9-E9445178FB7B}" type="sibTrans" cxnId="{41848132-AF62-4F97-9D02-CD4AE84EF186}">
      <dgm:prSet/>
      <dgm:spPr/>
      <dgm:t>
        <a:bodyPr/>
        <a:lstStyle/>
        <a:p>
          <a:endParaRPr lang="en-US"/>
        </a:p>
      </dgm:t>
    </dgm:pt>
    <dgm:pt modelId="{AE52D443-28EA-465A-938C-10526DBDBD1C}" type="pres">
      <dgm:prSet presAssocID="{2AFBA648-C358-400D-B3B5-E775E9E245A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F18031-7025-45E3-AE0E-3D5EB38DF3C8}" type="pres">
      <dgm:prSet presAssocID="{1081DB92-B371-45D2-824D-A22BBF315D6F}" presName="linNode" presStyleCnt="0"/>
      <dgm:spPr/>
    </dgm:pt>
    <dgm:pt modelId="{B89D64BF-5C43-4ADF-ABF6-FD240A95381B}" type="pres">
      <dgm:prSet presAssocID="{1081DB92-B371-45D2-824D-A22BBF315D6F}" presName="parentText" presStyleLbl="node1" presStyleIdx="0" presStyleCnt="3" custScaleX="6466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D91740-9B6F-4A79-ABE4-771BA187EB2D}" type="pres">
      <dgm:prSet presAssocID="{1081DB92-B371-45D2-824D-A22BBF315D6F}" presName="descendantText" presStyleLbl="alignAccFollowNode1" presStyleIdx="0" presStyleCnt="3" custScaleX="112326" custScaleY="1164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8F4366-3CEB-4381-947B-E33D92CB8971}" type="pres">
      <dgm:prSet presAssocID="{7420FED7-DEAB-4913-945F-BE232D983756}" presName="sp" presStyleCnt="0"/>
      <dgm:spPr/>
    </dgm:pt>
    <dgm:pt modelId="{5DDA2220-114F-47D8-93D6-08DBE373DB57}" type="pres">
      <dgm:prSet presAssocID="{C2B10772-6DF7-43D7-88BF-C40C37AD0FCB}" presName="linNode" presStyleCnt="0"/>
      <dgm:spPr/>
    </dgm:pt>
    <dgm:pt modelId="{F906FDA9-F9D9-48D8-95C1-70660FAEC69A}" type="pres">
      <dgm:prSet presAssocID="{C2B10772-6DF7-43D7-88BF-C40C37AD0FCB}" presName="parentText" presStyleLbl="node1" presStyleIdx="1" presStyleCnt="3" custScaleX="60802" custScaleY="8757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D12EBB-E227-48DE-B6FD-E16BADC12FA4}" type="pres">
      <dgm:prSet presAssocID="{C2B10772-6DF7-43D7-88BF-C40C37AD0FCB}" presName="descendantText" presStyleLbl="alignAccFollowNode1" presStyleIdx="1" presStyleCnt="3" custScaleX="1123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75B1F3-D266-4F8C-9435-301AB81E3E30}" type="pres">
      <dgm:prSet presAssocID="{4C6CC298-9725-4133-817F-9453A3E8DDEE}" presName="sp" presStyleCnt="0"/>
      <dgm:spPr/>
    </dgm:pt>
    <dgm:pt modelId="{A9C52788-75AC-4B5A-96DB-B48560625A68}" type="pres">
      <dgm:prSet presAssocID="{9DC80D08-9D62-482C-8C7D-C17E92259854}" presName="linNode" presStyleCnt="0"/>
      <dgm:spPr/>
    </dgm:pt>
    <dgm:pt modelId="{DE4EAD89-1390-4648-A730-45261EB53654}" type="pres">
      <dgm:prSet presAssocID="{9DC80D08-9D62-482C-8C7D-C17E92259854}" presName="parentText" presStyleLbl="node1" presStyleIdx="2" presStyleCnt="3" custScaleX="581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967471-F680-4F17-9D9C-5CABDBA885EB}" type="pres">
      <dgm:prSet presAssocID="{9DC80D08-9D62-482C-8C7D-C17E92259854}" presName="descendantText" presStyleLbl="alignAccFollowNode1" presStyleIdx="2" presStyleCnt="3" custScaleX="1130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F55DA9-8BD8-4550-8BE2-E21EEF605298}" srcId="{2AFBA648-C358-400D-B3B5-E775E9E245A0}" destId="{9DC80D08-9D62-482C-8C7D-C17E92259854}" srcOrd="2" destOrd="0" parTransId="{5B7B0E9C-35F3-4F4A-B3BF-9640D1F660F9}" sibTransId="{4C870A1A-A02B-4D60-AE78-5EEE95796EEA}"/>
    <dgm:cxn modelId="{D43E233F-D3A3-4DCD-8F9F-42D2645105AD}" srcId="{1081DB92-B371-45D2-824D-A22BBF315D6F}" destId="{67B89089-31F0-4BB8-8B3A-0A514A7950E2}" srcOrd="7" destOrd="0" parTransId="{FAFB58C8-29D5-40A2-AF81-0EF43C4B89B2}" sibTransId="{ED70A813-1EE3-4F8C-8780-B71E5E6820F9}"/>
    <dgm:cxn modelId="{987CE14C-BF5F-4D5B-A967-CD79EA37DAF3}" type="presOf" srcId="{1081DB92-B371-45D2-824D-A22BBF315D6F}" destId="{B89D64BF-5C43-4ADF-ABF6-FD240A95381B}" srcOrd="0" destOrd="0" presId="urn:microsoft.com/office/officeart/2005/8/layout/vList5"/>
    <dgm:cxn modelId="{80321BCA-60DF-4D77-B65E-18198B8067F5}" srcId="{2AFBA648-C358-400D-B3B5-E775E9E245A0}" destId="{1081DB92-B371-45D2-824D-A22BBF315D6F}" srcOrd="0" destOrd="0" parTransId="{30B16A0E-6034-43C2-A48B-B5D81846A611}" sibTransId="{7420FED7-DEAB-4913-945F-BE232D983756}"/>
    <dgm:cxn modelId="{3F84B6FD-CE56-4517-B930-96E9CE964F84}" type="presOf" srcId="{F3695A61-17D4-4159-8AFE-D9FBB554237F}" destId="{84D91740-9B6F-4A79-ABE4-771BA187EB2D}" srcOrd="0" destOrd="6" presId="urn:microsoft.com/office/officeart/2005/8/layout/vList5"/>
    <dgm:cxn modelId="{539612BD-9A9A-4959-A233-AC69689C03D3}" srcId="{9DC80D08-9D62-482C-8C7D-C17E92259854}" destId="{0EB51EC2-BB73-427F-BAC5-4DFA0FD56A01}" srcOrd="0" destOrd="0" parTransId="{CC0C6C22-4295-42C1-BFFD-FC12582AEA00}" sibTransId="{A0379D72-510B-4925-80AF-80101D9854B5}"/>
    <dgm:cxn modelId="{55DE568E-A48E-4A50-8F74-1333DE810DFB}" type="presOf" srcId="{67B89089-31F0-4BB8-8B3A-0A514A7950E2}" destId="{84D91740-9B6F-4A79-ABE4-771BA187EB2D}" srcOrd="0" destOrd="7" presId="urn:microsoft.com/office/officeart/2005/8/layout/vList5"/>
    <dgm:cxn modelId="{F4B79958-FDA3-4154-A7F9-74C781F45384}" srcId="{1081DB92-B371-45D2-824D-A22BBF315D6F}" destId="{313E03BA-BA10-4081-A65A-DCD1135956F6}" srcOrd="0" destOrd="0" parTransId="{76104047-F9A4-4C7E-BE97-6A81F9ADEC2E}" sibTransId="{FED665C8-65D3-4D07-ADE2-F27B03C05239}"/>
    <dgm:cxn modelId="{DB6DB696-784C-4F3E-BF79-1AE359A2E218}" srcId="{1081DB92-B371-45D2-824D-A22BBF315D6F}" destId="{F3695A61-17D4-4159-8AFE-D9FBB554237F}" srcOrd="6" destOrd="0" parTransId="{BC373102-E3F8-497D-8C7E-77EA7A57B825}" sibTransId="{EDC351AB-B089-4692-85CE-0707B322B2BB}"/>
    <dgm:cxn modelId="{A7810A61-157B-4F00-AC30-FBE3A91612B1}" srcId="{1081DB92-B371-45D2-824D-A22BBF315D6F}" destId="{652D148B-0FB0-489C-9B65-FF6019D78E01}" srcOrd="1" destOrd="0" parTransId="{483DCD26-5ED9-4C8E-989E-001DBD5CA31F}" sibTransId="{B3C50335-1A8D-4F3B-99D5-378B7A38F40A}"/>
    <dgm:cxn modelId="{12AAD4A1-258F-4A35-8460-DE4663F63A3B}" type="presOf" srcId="{4AF7E906-61E9-4C08-94E7-A8D798B0B063}" destId="{58967471-F680-4F17-9D9C-5CABDBA885EB}" srcOrd="0" destOrd="3" presId="urn:microsoft.com/office/officeart/2005/8/layout/vList5"/>
    <dgm:cxn modelId="{7451A781-6588-4855-A3E8-02325CDA1990}" srcId="{1081DB92-B371-45D2-824D-A22BBF315D6F}" destId="{3DF5DAF6-9D29-41A2-9147-68204E630031}" srcOrd="4" destOrd="0" parTransId="{F8F5CA7C-CB94-4F4A-839B-717ADB150078}" sibTransId="{26B2DE96-0587-42CF-B4ED-92779BE5B3E8}"/>
    <dgm:cxn modelId="{7C3EB954-8BA2-48C6-83CF-A4AC0EA40425}" type="presOf" srcId="{3DF5DAF6-9D29-41A2-9147-68204E630031}" destId="{84D91740-9B6F-4A79-ABE4-771BA187EB2D}" srcOrd="0" destOrd="4" presId="urn:microsoft.com/office/officeart/2005/8/layout/vList5"/>
    <dgm:cxn modelId="{4C04FEC6-3DA3-4E19-831A-EDDCC780850E}" type="presOf" srcId="{935D0F20-11E6-4D19-A287-2EB15F706319}" destId="{58967471-F680-4F17-9D9C-5CABDBA885EB}" srcOrd="0" destOrd="1" presId="urn:microsoft.com/office/officeart/2005/8/layout/vList5"/>
    <dgm:cxn modelId="{4CFFF418-261B-4ADF-A12D-6F465C7D98E4}" type="presOf" srcId="{3CCAF631-5558-4A57-B5B7-7782D793B733}" destId="{84D91740-9B6F-4A79-ABE4-771BA187EB2D}" srcOrd="0" destOrd="5" presId="urn:microsoft.com/office/officeart/2005/8/layout/vList5"/>
    <dgm:cxn modelId="{8B5AD533-6FC5-42B5-84C3-05C01AEB55F6}" type="presOf" srcId="{652D148B-0FB0-489C-9B65-FF6019D78E01}" destId="{84D91740-9B6F-4A79-ABE4-771BA187EB2D}" srcOrd="0" destOrd="1" presId="urn:microsoft.com/office/officeart/2005/8/layout/vList5"/>
    <dgm:cxn modelId="{7DDDBB2B-556E-4D54-8C35-1BBBA3B5A130}" type="presOf" srcId="{2AFBA648-C358-400D-B3B5-E775E9E245A0}" destId="{AE52D443-28EA-465A-938C-10526DBDBD1C}" srcOrd="0" destOrd="0" presId="urn:microsoft.com/office/officeart/2005/8/layout/vList5"/>
    <dgm:cxn modelId="{8A469460-3EDB-4E8D-9CFA-512E66EDB571}" srcId="{2AFBA648-C358-400D-B3B5-E775E9E245A0}" destId="{C2B10772-6DF7-43D7-88BF-C40C37AD0FCB}" srcOrd="1" destOrd="0" parTransId="{439822DE-450D-48E0-83C5-FC5D1D07702A}" sibTransId="{4C6CC298-9725-4133-817F-9453A3E8DDEE}"/>
    <dgm:cxn modelId="{71D93397-A876-44EB-87C4-B9233FF83735}" type="presOf" srcId="{9DC80D08-9D62-482C-8C7D-C17E92259854}" destId="{DE4EAD89-1390-4648-A730-45261EB53654}" srcOrd="0" destOrd="0" presId="urn:microsoft.com/office/officeart/2005/8/layout/vList5"/>
    <dgm:cxn modelId="{27181F8B-5AC6-41BD-B699-4B3F2507C7DC}" type="presOf" srcId="{E457F1F8-0B8B-4BD5-989C-D2F9ABF7ED99}" destId="{FDD12EBB-E227-48DE-B6FD-E16BADC12FA4}" srcOrd="0" destOrd="0" presId="urn:microsoft.com/office/officeart/2005/8/layout/vList5"/>
    <dgm:cxn modelId="{DBF3F181-1BF0-4CE6-A7D0-6B80A9A60AF1}" type="presOf" srcId="{0EB51EC2-BB73-427F-BAC5-4DFA0FD56A01}" destId="{58967471-F680-4F17-9D9C-5CABDBA885EB}" srcOrd="0" destOrd="0" presId="urn:microsoft.com/office/officeart/2005/8/layout/vList5"/>
    <dgm:cxn modelId="{C26FE99E-8570-4CEF-84DC-5E3A10B45F02}" srcId="{9DC80D08-9D62-482C-8C7D-C17E92259854}" destId="{935D0F20-11E6-4D19-A287-2EB15F706319}" srcOrd="1" destOrd="0" parTransId="{0B9A1FA3-0D71-4D0D-A8B1-5E742FB4BB33}" sibTransId="{C745EB22-0C05-424D-9583-F8420F9D05E9}"/>
    <dgm:cxn modelId="{930EFB96-CC38-4E4C-B31E-6DC6CF95DA1F}" srcId="{C2B10772-6DF7-43D7-88BF-C40C37AD0FCB}" destId="{E457F1F8-0B8B-4BD5-989C-D2F9ABF7ED99}" srcOrd="0" destOrd="0" parTransId="{BD17CC03-3508-4F0B-AE58-2EDA3F1766AA}" sibTransId="{EFEB5537-73DB-4DAA-8E98-0B229049B947}"/>
    <dgm:cxn modelId="{EA68B8BE-4F66-4131-B3E8-BCEBF3BA936A}" type="presOf" srcId="{CE65B41F-BF64-4D4E-877D-CBA82E11E0C8}" destId="{58967471-F680-4F17-9D9C-5CABDBA885EB}" srcOrd="0" destOrd="2" presId="urn:microsoft.com/office/officeart/2005/8/layout/vList5"/>
    <dgm:cxn modelId="{41848132-AF62-4F97-9D02-CD4AE84EF186}" srcId="{9DC80D08-9D62-482C-8C7D-C17E92259854}" destId="{4AF7E906-61E9-4C08-94E7-A8D798B0B063}" srcOrd="3" destOrd="0" parTransId="{EDD54E77-E3AB-41C3-ACFE-867C2FE97328}" sibTransId="{EFC16991-F926-4496-97A9-E9445178FB7B}"/>
    <dgm:cxn modelId="{BAA74D36-5F5C-4495-B5BA-517B62A7A5DF}" srcId="{1081DB92-B371-45D2-824D-A22BBF315D6F}" destId="{F513046C-1EA9-4C44-ABC4-2C386307A715}" srcOrd="2" destOrd="0" parTransId="{806F70DE-9232-4500-8471-BEA011DA37FD}" sibTransId="{903647AD-1AA8-4C49-A435-55A42C10F9C9}"/>
    <dgm:cxn modelId="{06D909AA-C5D6-4043-AE76-E097A2EF6386}" type="presOf" srcId="{5E8E0A36-59DF-4174-B89E-285B6304DCF1}" destId="{84D91740-9B6F-4A79-ABE4-771BA187EB2D}" srcOrd="0" destOrd="3" presId="urn:microsoft.com/office/officeart/2005/8/layout/vList5"/>
    <dgm:cxn modelId="{184A27ED-317A-419E-BC68-094309D59B00}" type="presOf" srcId="{313E03BA-BA10-4081-A65A-DCD1135956F6}" destId="{84D91740-9B6F-4A79-ABE4-771BA187EB2D}" srcOrd="0" destOrd="0" presId="urn:microsoft.com/office/officeart/2005/8/layout/vList5"/>
    <dgm:cxn modelId="{808FDC0F-C86F-4955-9DBB-815DF5DF579B}" srcId="{1081DB92-B371-45D2-824D-A22BBF315D6F}" destId="{3CCAF631-5558-4A57-B5B7-7782D793B733}" srcOrd="5" destOrd="0" parTransId="{5A92E2DA-2F5A-41A5-8DE0-DF99C2659280}" sibTransId="{AD7DAF04-D6EF-46F4-9810-E46820FFFEB8}"/>
    <dgm:cxn modelId="{92F83538-77C3-4F19-AAD6-36CE7B52B19A}" srcId="{9DC80D08-9D62-482C-8C7D-C17E92259854}" destId="{CE65B41F-BF64-4D4E-877D-CBA82E11E0C8}" srcOrd="2" destOrd="0" parTransId="{3D76EC77-AD54-4A4C-8911-D85680E380B0}" sibTransId="{B7540FDB-DC83-46A3-9F8E-0DFB397EE539}"/>
    <dgm:cxn modelId="{8B9ADD36-9922-493C-9B8C-C3421EDDEBFF}" type="presOf" srcId="{F513046C-1EA9-4C44-ABC4-2C386307A715}" destId="{84D91740-9B6F-4A79-ABE4-771BA187EB2D}" srcOrd="0" destOrd="2" presId="urn:microsoft.com/office/officeart/2005/8/layout/vList5"/>
    <dgm:cxn modelId="{0E376A4E-9FFB-4C44-9D53-8D96B3B723DF}" type="presOf" srcId="{C2B10772-6DF7-43D7-88BF-C40C37AD0FCB}" destId="{F906FDA9-F9D9-48D8-95C1-70660FAEC69A}" srcOrd="0" destOrd="0" presId="urn:microsoft.com/office/officeart/2005/8/layout/vList5"/>
    <dgm:cxn modelId="{E47A0ED3-9617-47FA-BAC0-13D1DD50774B}" srcId="{1081DB92-B371-45D2-824D-A22BBF315D6F}" destId="{5E8E0A36-59DF-4174-B89E-285B6304DCF1}" srcOrd="3" destOrd="0" parTransId="{527882C4-2121-42DC-B8D7-C0A405F05594}" sibTransId="{F3066825-96FF-4A9F-B645-3B9EFF726457}"/>
    <dgm:cxn modelId="{9604A93F-38BB-4616-AB2D-D1A6B1F985D9}" type="presParOf" srcId="{AE52D443-28EA-465A-938C-10526DBDBD1C}" destId="{58F18031-7025-45E3-AE0E-3D5EB38DF3C8}" srcOrd="0" destOrd="0" presId="urn:microsoft.com/office/officeart/2005/8/layout/vList5"/>
    <dgm:cxn modelId="{E7C26E5B-57DC-4D36-9F80-3F22E9F3D171}" type="presParOf" srcId="{58F18031-7025-45E3-AE0E-3D5EB38DF3C8}" destId="{B89D64BF-5C43-4ADF-ABF6-FD240A95381B}" srcOrd="0" destOrd="0" presId="urn:microsoft.com/office/officeart/2005/8/layout/vList5"/>
    <dgm:cxn modelId="{967B629D-B852-4214-B591-1DFDED4679EF}" type="presParOf" srcId="{58F18031-7025-45E3-AE0E-3D5EB38DF3C8}" destId="{84D91740-9B6F-4A79-ABE4-771BA187EB2D}" srcOrd="1" destOrd="0" presId="urn:microsoft.com/office/officeart/2005/8/layout/vList5"/>
    <dgm:cxn modelId="{C749BFC2-FFFD-45BC-986A-60E43804ED22}" type="presParOf" srcId="{AE52D443-28EA-465A-938C-10526DBDBD1C}" destId="{3D8F4366-3CEB-4381-947B-E33D92CB8971}" srcOrd="1" destOrd="0" presId="urn:microsoft.com/office/officeart/2005/8/layout/vList5"/>
    <dgm:cxn modelId="{B4BF9B28-76FD-41C2-B332-0B84623588D1}" type="presParOf" srcId="{AE52D443-28EA-465A-938C-10526DBDBD1C}" destId="{5DDA2220-114F-47D8-93D6-08DBE373DB57}" srcOrd="2" destOrd="0" presId="urn:microsoft.com/office/officeart/2005/8/layout/vList5"/>
    <dgm:cxn modelId="{7FBBA1FC-9DB8-4B4E-803A-E9AD1BFA6060}" type="presParOf" srcId="{5DDA2220-114F-47D8-93D6-08DBE373DB57}" destId="{F906FDA9-F9D9-48D8-95C1-70660FAEC69A}" srcOrd="0" destOrd="0" presId="urn:microsoft.com/office/officeart/2005/8/layout/vList5"/>
    <dgm:cxn modelId="{340571F1-DB7E-451E-BA27-1C691A1A1AB7}" type="presParOf" srcId="{5DDA2220-114F-47D8-93D6-08DBE373DB57}" destId="{FDD12EBB-E227-48DE-B6FD-E16BADC12FA4}" srcOrd="1" destOrd="0" presId="urn:microsoft.com/office/officeart/2005/8/layout/vList5"/>
    <dgm:cxn modelId="{251C5053-F837-4999-81AF-16FBCEC42242}" type="presParOf" srcId="{AE52D443-28EA-465A-938C-10526DBDBD1C}" destId="{0575B1F3-D266-4F8C-9435-301AB81E3E30}" srcOrd="3" destOrd="0" presId="urn:microsoft.com/office/officeart/2005/8/layout/vList5"/>
    <dgm:cxn modelId="{FCEDB874-5B33-4D2D-A99E-FA07B1487893}" type="presParOf" srcId="{AE52D443-28EA-465A-938C-10526DBDBD1C}" destId="{A9C52788-75AC-4B5A-96DB-B48560625A68}" srcOrd="4" destOrd="0" presId="urn:microsoft.com/office/officeart/2005/8/layout/vList5"/>
    <dgm:cxn modelId="{2869FA22-4B12-48DA-B5F8-4608E861C37C}" type="presParOf" srcId="{A9C52788-75AC-4B5A-96DB-B48560625A68}" destId="{DE4EAD89-1390-4648-A730-45261EB53654}" srcOrd="0" destOrd="0" presId="urn:microsoft.com/office/officeart/2005/8/layout/vList5"/>
    <dgm:cxn modelId="{DFBFEBA5-9F45-48D1-905C-F3997EAFDE46}" type="presParOf" srcId="{A9C52788-75AC-4B5A-96DB-B48560625A68}" destId="{58967471-F680-4F17-9D9C-5CABDBA885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93E69F-D55D-46D0-9775-33EDB31E4503}" type="doc">
      <dgm:prSet loTypeId="urn:microsoft.com/office/officeart/2005/8/layout/process4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B71DB71-7D1D-45CE-9006-64C8DFAE2D3E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2000" b="1" dirty="0" smtClean="0"/>
            <a:t>Discovery Learning (DL)</a:t>
          </a:r>
          <a:r>
            <a:rPr lang="en-US" sz="2000" dirty="0" smtClean="0"/>
            <a:t> </a:t>
          </a:r>
          <a:r>
            <a:rPr lang="en-US" sz="2000" dirty="0" err="1" smtClean="0"/>
            <a:t>adalah</a:t>
          </a:r>
          <a:r>
            <a:rPr lang="en-US" sz="2000" dirty="0" smtClean="0"/>
            <a:t> </a:t>
          </a:r>
          <a:r>
            <a:rPr lang="en-US" sz="2000" dirty="0" err="1" smtClean="0"/>
            <a:t>metode</a:t>
          </a:r>
          <a:r>
            <a:rPr lang="en-US" sz="2000" dirty="0" smtClean="0"/>
            <a:t> </a:t>
          </a:r>
          <a:r>
            <a:rPr lang="en-US" sz="2000" dirty="0" err="1" smtClean="0"/>
            <a:t>belajar</a:t>
          </a:r>
          <a:r>
            <a:rPr lang="en-US" sz="2000" dirty="0" smtClean="0"/>
            <a:t> </a:t>
          </a:r>
          <a:r>
            <a:rPr lang="en-US" sz="2000" dirty="0" err="1" smtClean="0"/>
            <a:t>dimana</a:t>
          </a:r>
          <a:r>
            <a:rPr lang="en-US" sz="2000" dirty="0" smtClean="0"/>
            <a:t> </a:t>
          </a:r>
          <a:r>
            <a:rPr lang="en-US" sz="2000" dirty="0" err="1" smtClean="0"/>
            <a:t>mahasiswa</a:t>
          </a:r>
          <a:r>
            <a:rPr lang="en-US" sz="2000" dirty="0" smtClean="0"/>
            <a:t> </a:t>
          </a:r>
          <a:r>
            <a:rPr lang="en-US" sz="2000" dirty="0" err="1" smtClean="0"/>
            <a:t>tidak</a:t>
          </a:r>
          <a:r>
            <a:rPr lang="en-US" sz="2000" dirty="0" smtClean="0"/>
            <a:t> </a:t>
          </a:r>
          <a:r>
            <a:rPr lang="en-US" sz="2000" dirty="0" err="1" smtClean="0"/>
            <a:t>mempelajari</a:t>
          </a:r>
          <a:r>
            <a:rPr lang="en-US" sz="2000" dirty="0" smtClean="0"/>
            <a:t> </a:t>
          </a:r>
          <a:r>
            <a:rPr lang="en-US" sz="2000" dirty="0" err="1" smtClean="0"/>
            <a:t>sesuatu</a:t>
          </a:r>
          <a:r>
            <a:rPr lang="en-US" sz="2000" dirty="0" smtClean="0"/>
            <a:t> </a:t>
          </a:r>
          <a:r>
            <a:rPr lang="en-US" sz="2000" dirty="0" err="1" smtClean="0"/>
            <a:t>yg</a:t>
          </a:r>
          <a:r>
            <a:rPr lang="en-US" sz="2000" dirty="0" smtClean="0"/>
            <a:t> </a:t>
          </a:r>
          <a:r>
            <a:rPr lang="en-US" sz="2000" dirty="0" err="1" smtClean="0"/>
            <a:t>tersaji</a:t>
          </a:r>
          <a:r>
            <a:rPr lang="en-US" sz="2000" dirty="0" smtClean="0"/>
            <a:t> </a:t>
          </a:r>
          <a:r>
            <a:rPr lang="en-US" sz="2000" dirty="0" err="1" smtClean="0"/>
            <a:t>secara</a:t>
          </a:r>
          <a:r>
            <a:rPr lang="en-US" sz="2000" dirty="0" smtClean="0"/>
            <a:t> final, </a:t>
          </a:r>
          <a:r>
            <a:rPr lang="en-US" sz="2000" dirty="0" err="1" smtClean="0"/>
            <a:t>namun</a:t>
          </a:r>
          <a:r>
            <a:rPr lang="en-US" sz="2000" dirty="0" smtClean="0"/>
            <a:t> </a:t>
          </a:r>
          <a:r>
            <a:rPr lang="en-US" sz="2000" dirty="0" err="1" smtClean="0"/>
            <a:t>mahasiwa</a:t>
          </a:r>
          <a:r>
            <a:rPr lang="en-US" sz="2000" dirty="0" smtClean="0"/>
            <a:t> </a:t>
          </a:r>
          <a:r>
            <a:rPr lang="en-US" sz="2000" dirty="0" err="1" smtClean="0"/>
            <a:t>mengorganisir</a:t>
          </a:r>
          <a:r>
            <a:rPr lang="en-US" sz="2000" dirty="0" smtClean="0"/>
            <a:t> </a:t>
          </a:r>
          <a:r>
            <a:rPr lang="en-US" sz="2000" dirty="0" err="1" smtClean="0"/>
            <a:t>materi</a:t>
          </a:r>
          <a:r>
            <a:rPr lang="en-US" sz="2000" dirty="0" smtClean="0"/>
            <a:t> </a:t>
          </a:r>
          <a:r>
            <a:rPr lang="en-US" sz="2000" dirty="0" err="1" smtClean="0"/>
            <a:t>belajarnya</a:t>
          </a:r>
          <a:r>
            <a:rPr lang="en-US" sz="2000" dirty="0" smtClean="0"/>
            <a:t> </a:t>
          </a:r>
          <a:r>
            <a:rPr lang="en-US" sz="2000" dirty="0" err="1" smtClean="0"/>
            <a:t>sendiri</a:t>
          </a:r>
          <a:r>
            <a:rPr lang="en-US" sz="2000" dirty="0" smtClean="0"/>
            <a:t>, </a:t>
          </a:r>
          <a:r>
            <a:rPr lang="en-US" sz="2000" dirty="0" err="1" smtClean="0"/>
            <a:t>menemukan</a:t>
          </a:r>
          <a:r>
            <a:rPr lang="en-US" sz="2000" dirty="0" smtClean="0"/>
            <a:t> </a:t>
          </a:r>
          <a:r>
            <a:rPr lang="en-US" sz="2000" dirty="0" err="1" smtClean="0"/>
            <a:t>konsep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prinsip</a:t>
          </a:r>
          <a:r>
            <a:rPr lang="en-US" sz="2000" dirty="0" smtClean="0"/>
            <a:t> </a:t>
          </a:r>
          <a:r>
            <a:rPr lang="en-US" sz="2000" dirty="0" err="1" smtClean="0"/>
            <a:t>melaui</a:t>
          </a:r>
          <a:r>
            <a:rPr lang="en-US" sz="2000" dirty="0" smtClean="0"/>
            <a:t> </a:t>
          </a:r>
          <a:r>
            <a:rPr lang="en-US" sz="2000" dirty="0" err="1" smtClean="0"/>
            <a:t>observasi</a:t>
          </a:r>
          <a:r>
            <a:rPr lang="en-US" sz="2000" dirty="0" smtClean="0"/>
            <a:t>, </a:t>
          </a:r>
          <a:r>
            <a:rPr lang="en-US" sz="2000" dirty="0" err="1" smtClean="0"/>
            <a:t>klasifikasi</a:t>
          </a:r>
          <a:r>
            <a:rPr lang="en-US" sz="2000" dirty="0" smtClean="0"/>
            <a:t>, </a:t>
          </a:r>
          <a:r>
            <a:rPr lang="en-US" sz="2000" dirty="0" err="1" smtClean="0"/>
            <a:t>pengukuran</a:t>
          </a:r>
          <a:r>
            <a:rPr lang="en-US" sz="2000" dirty="0" smtClean="0"/>
            <a:t>, </a:t>
          </a:r>
          <a:r>
            <a:rPr lang="en-US" sz="2000" dirty="0" err="1" smtClean="0"/>
            <a:t>prediksi</a:t>
          </a:r>
          <a:r>
            <a:rPr lang="en-US" sz="2000" dirty="0" smtClean="0"/>
            <a:t>, </a:t>
          </a:r>
          <a:r>
            <a:rPr lang="en-US" sz="2000" dirty="0" err="1" smtClean="0"/>
            <a:t>penentuan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inferi</a:t>
          </a:r>
          <a:r>
            <a:rPr lang="en-US" sz="2000" dirty="0" smtClean="0"/>
            <a:t>. </a:t>
          </a:r>
          <a:r>
            <a:rPr lang="en-US" sz="2000" dirty="0" err="1" smtClean="0"/>
            <a:t>Perbedaan</a:t>
          </a:r>
          <a:r>
            <a:rPr lang="en-US" sz="2000" dirty="0" smtClean="0"/>
            <a:t> </a:t>
          </a:r>
          <a:r>
            <a:rPr lang="en-US" sz="2000" dirty="0" err="1" smtClean="0"/>
            <a:t>nya</a:t>
          </a:r>
          <a:r>
            <a:rPr lang="en-US" sz="2000" dirty="0" smtClean="0"/>
            <a:t> </a:t>
          </a:r>
          <a:r>
            <a:rPr lang="en-US" sz="2000" dirty="0" err="1" smtClean="0"/>
            <a:t>dengan</a:t>
          </a:r>
          <a:r>
            <a:rPr lang="en-US" sz="2000" dirty="0" smtClean="0"/>
            <a:t> Inquiry </a:t>
          </a:r>
          <a:r>
            <a:rPr lang="en-US" sz="2000" dirty="0" err="1" smtClean="0"/>
            <a:t>adalah</a:t>
          </a:r>
          <a:r>
            <a:rPr lang="en-US" sz="2000" dirty="0" smtClean="0"/>
            <a:t>, </a:t>
          </a:r>
          <a:r>
            <a:rPr lang="en-US" sz="2000" dirty="0" err="1" smtClean="0"/>
            <a:t>jika</a:t>
          </a:r>
          <a:r>
            <a:rPr lang="en-US" sz="2000" dirty="0" smtClean="0"/>
            <a:t> </a:t>
          </a:r>
          <a:r>
            <a:rPr lang="en-US" sz="2000" dirty="0" err="1" smtClean="0"/>
            <a:t>pada</a:t>
          </a:r>
          <a:r>
            <a:rPr lang="en-US" sz="2000" dirty="0" smtClean="0"/>
            <a:t> discovery </a:t>
          </a:r>
          <a:r>
            <a:rPr lang="en-US" sz="2000" dirty="0" err="1" smtClean="0"/>
            <a:t>masalah</a:t>
          </a:r>
          <a:r>
            <a:rPr lang="en-US" sz="2000" dirty="0" smtClean="0"/>
            <a:t> </a:t>
          </a:r>
          <a:r>
            <a:rPr lang="en-US" sz="2000" dirty="0" err="1" smtClean="0"/>
            <a:t>dipersiapkan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direkayasa</a:t>
          </a:r>
          <a:r>
            <a:rPr lang="en-US" sz="2000" dirty="0" smtClean="0"/>
            <a:t> </a:t>
          </a:r>
          <a:r>
            <a:rPr lang="en-US" sz="2000" dirty="0" err="1" smtClean="0"/>
            <a:t>oleh</a:t>
          </a:r>
          <a:r>
            <a:rPr lang="en-US" sz="2000" dirty="0" smtClean="0"/>
            <a:t> </a:t>
          </a:r>
          <a:r>
            <a:rPr lang="en-US" sz="2000" dirty="0" err="1" smtClean="0"/>
            <a:t>dosen</a:t>
          </a:r>
          <a:r>
            <a:rPr lang="en-US" sz="2000" dirty="0" smtClean="0"/>
            <a:t>, </a:t>
          </a:r>
          <a:r>
            <a:rPr lang="en-US" sz="2000" dirty="0" err="1" smtClean="0"/>
            <a:t>sedangkan</a:t>
          </a:r>
          <a:r>
            <a:rPr lang="en-US" sz="2000" dirty="0" smtClean="0"/>
            <a:t> </a:t>
          </a:r>
          <a:r>
            <a:rPr lang="en-US" sz="2000" dirty="0" err="1" smtClean="0"/>
            <a:t>pada</a:t>
          </a:r>
          <a:r>
            <a:rPr lang="en-US" sz="2000" dirty="0" smtClean="0"/>
            <a:t> </a:t>
          </a:r>
          <a:r>
            <a:rPr lang="en-US" sz="2000" dirty="0" err="1" smtClean="0"/>
            <a:t>Inqury</a:t>
          </a:r>
          <a:r>
            <a:rPr lang="en-US" sz="2000" dirty="0" smtClean="0"/>
            <a:t> </a:t>
          </a:r>
          <a:r>
            <a:rPr lang="en-US" sz="2000" dirty="0" err="1" smtClean="0"/>
            <a:t>masalah</a:t>
          </a:r>
          <a:r>
            <a:rPr lang="en-US" sz="2000" dirty="0" smtClean="0"/>
            <a:t> </a:t>
          </a:r>
          <a:r>
            <a:rPr lang="en-US" sz="2000" dirty="0" err="1" smtClean="0"/>
            <a:t>bukan</a:t>
          </a:r>
          <a:r>
            <a:rPr lang="en-US" sz="2000" dirty="0" smtClean="0"/>
            <a:t> </a:t>
          </a:r>
          <a:r>
            <a:rPr lang="en-US" sz="2000" dirty="0" err="1" smtClean="0"/>
            <a:t>dari</a:t>
          </a:r>
          <a:r>
            <a:rPr lang="en-US" sz="2000" dirty="0" smtClean="0"/>
            <a:t> </a:t>
          </a:r>
          <a:r>
            <a:rPr lang="en-US" sz="2000" dirty="0" err="1" smtClean="0"/>
            <a:t>hasil</a:t>
          </a:r>
          <a:r>
            <a:rPr lang="en-US" sz="2000" dirty="0" smtClean="0"/>
            <a:t> </a:t>
          </a:r>
          <a:r>
            <a:rPr lang="en-US" sz="2000" dirty="0" err="1" smtClean="0"/>
            <a:t>rekayasa-masalah</a:t>
          </a:r>
          <a:r>
            <a:rPr lang="en-US" sz="2000" dirty="0" smtClean="0"/>
            <a:t> </a:t>
          </a:r>
          <a:r>
            <a:rPr lang="en-US" sz="2000" dirty="0" err="1" smtClean="0"/>
            <a:t>apa</a:t>
          </a:r>
          <a:r>
            <a:rPr lang="en-US" sz="2000" dirty="0" smtClean="0"/>
            <a:t> </a:t>
          </a:r>
          <a:r>
            <a:rPr lang="en-US" sz="2000" dirty="0" err="1" smtClean="0"/>
            <a:t>adanya</a:t>
          </a:r>
          <a:r>
            <a:rPr lang="en-US" sz="1700" dirty="0" smtClean="0"/>
            <a:t>.</a:t>
          </a:r>
        </a:p>
        <a:p>
          <a:r>
            <a:rPr lang="en-US" sz="1700" dirty="0" smtClean="0"/>
            <a:t>(</a:t>
          </a:r>
          <a:r>
            <a:rPr lang="en-US" sz="1700" dirty="0" err="1" smtClean="0"/>
            <a:t>sumber</a:t>
          </a:r>
          <a:r>
            <a:rPr lang="en-US" sz="1700" dirty="0" smtClean="0"/>
            <a:t>: Bruner, </a:t>
          </a:r>
          <a:r>
            <a:rPr lang="en-US" sz="1700" dirty="0" err="1" smtClean="0"/>
            <a:t>Lefancois</a:t>
          </a:r>
          <a:r>
            <a:rPr lang="en-US" sz="1700" dirty="0" smtClean="0"/>
            <a:t>)</a:t>
          </a:r>
          <a:endParaRPr lang="en-US" sz="1700" dirty="0"/>
        </a:p>
      </dgm:t>
    </dgm:pt>
    <dgm:pt modelId="{1392312E-8F3B-416D-B9FD-EDD1D46AB798}" type="parTrans" cxnId="{1E150514-3183-430E-8478-D0EEC8015C63}">
      <dgm:prSet/>
      <dgm:spPr/>
      <dgm:t>
        <a:bodyPr/>
        <a:lstStyle/>
        <a:p>
          <a:endParaRPr lang="en-US"/>
        </a:p>
      </dgm:t>
    </dgm:pt>
    <dgm:pt modelId="{F9978080-7A25-4245-9C25-CD6C200A7BF3}" type="sibTrans" cxnId="{1E150514-3183-430E-8478-D0EEC8015C63}">
      <dgm:prSet/>
      <dgm:spPr/>
      <dgm:t>
        <a:bodyPr/>
        <a:lstStyle/>
        <a:p>
          <a:endParaRPr lang="en-US"/>
        </a:p>
      </dgm:t>
    </dgm:pt>
    <dgm:pt modelId="{F27B84F1-AC7E-4D16-8E49-B50E81D52207}">
      <dgm:prSet phldrT="[Text]" custT="1"/>
      <dgm:spPr/>
      <dgm:t>
        <a:bodyPr/>
        <a:lstStyle/>
        <a:p>
          <a:r>
            <a:rPr lang="en-US" sz="2800" b="1" smtClean="0"/>
            <a:t>Peran Dosen </a:t>
          </a:r>
          <a:r>
            <a:rPr lang="en-US" sz="2800" smtClean="0"/>
            <a:t>sebagai pendamping, merancang dan menginisiasi materi awal dapat berupa soal atau kasus, motivator dan fasilitator bagi mahasiswa.</a:t>
          </a:r>
          <a:endParaRPr lang="en-US" sz="2800" dirty="0"/>
        </a:p>
      </dgm:t>
    </dgm:pt>
    <dgm:pt modelId="{D60DE57F-3B84-4D89-9215-643C2D84F7F5}" type="sibTrans" cxnId="{95C5DCC7-68B1-42A5-9A04-8E8BF176F776}">
      <dgm:prSet/>
      <dgm:spPr/>
      <dgm:t>
        <a:bodyPr/>
        <a:lstStyle/>
        <a:p>
          <a:endParaRPr lang="en-US"/>
        </a:p>
      </dgm:t>
    </dgm:pt>
    <dgm:pt modelId="{B2709686-3FD8-422B-8337-5E09912C567C}" type="parTrans" cxnId="{95C5DCC7-68B1-42A5-9A04-8E8BF176F776}">
      <dgm:prSet/>
      <dgm:spPr/>
      <dgm:t>
        <a:bodyPr/>
        <a:lstStyle/>
        <a:p>
          <a:endParaRPr lang="en-US"/>
        </a:p>
      </dgm:t>
    </dgm:pt>
    <dgm:pt modelId="{FCE8C35D-B353-43DB-AF13-D6631B9EFE99}" type="pres">
      <dgm:prSet presAssocID="{B993E69F-D55D-46D0-9775-33EDB31E45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DF7A30-3A93-4311-B7F5-A7829BC47343}" type="pres">
      <dgm:prSet presAssocID="{F27B84F1-AC7E-4D16-8E49-B50E81D52207}" presName="boxAndChildren" presStyleCnt="0"/>
      <dgm:spPr/>
    </dgm:pt>
    <dgm:pt modelId="{781445DF-5887-4DFC-8EDD-4E2890B10AE1}" type="pres">
      <dgm:prSet presAssocID="{F27B84F1-AC7E-4D16-8E49-B50E81D52207}" presName="parentTextBox" presStyleLbl="node1" presStyleIdx="0" presStyleCnt="2"/>
      <dgm:spPr/>
      <dgm:t>
        <a:bodyPr/>
        <a:lstStyle/>
        <a:p>
          <a:endParaRPr lang="en-US"/>
        </a:p>
      </dgm:t>
    </dgm:pt>
    <dgm:pt modelId="{6AE1CBA4-B333-4FED-86B4-10C566009751}" type="pres">
      <dgm:prSet presAssocID="{F9978080-7A25-4245-9C25-CD6C200A7BF3}" presName="sp" presStyleCnt="0"/>
      <dgm:spPr/>
    </dgm:pt>
    <dgm:pt modelId="{669E1EF1-2F9D-4341-A654-A428C120B24A}" type="pres">
      <dgm:prSet presAssocID="{DB71DB71-7D1D-45CE-9006-64C8DFAE2D3E}" presName="arrowAndChildren" presStyleCnt="0"/>
      <dgm:spPr/>
    </dgm:pt>
    <dgm:pt modelId="{97ABD6EE-603E-4C45-A66F-F5562473CBD8}" type="pres">
      <dgm:prSet presAssocID="{DB71DB71-7D1D-45CE-9006-64C8DFAE2D3E}" presName="parentTextArrow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1E150514-3183-430E-8478-D0EEC8015C63}" srcId="{B993E69F-D55D-46D0-9775-33EDB31E4503}" destId="{DB71DB71-7D1D-45CE-9006-64C8DFAE2D3E}" srcOrd="0" destOrd="0" parTransId="{1392312E-8F3B-416D-B9FD-EDD1D46AB798}" sibTransId="{F9978080-7A25-4245-9C25-CD6C200A7BF3}"/>
    <dgm:cxn modelId="{FBB07182-EEF2-4007-B880-4674C74CEE5D}" type="presOf" srcId="{DB71DB71-7D1D-45CE-9006-64C8DFAE2D3E}" destId="{97ABD6EE-603E-4C45-A66F-F5562473CBD8}" srcOrd="0" destOrd="0" presId="urn:microsoft.com/office/officeart/2005/8/layout/process4"/>
    <dgm:cxn modelId="{5399197B-778D-45B3-A40A-883A748ED764}" type="presOf" srcId="{F27B84F1-AC7E-4D16-8E49-B50E81D52207}" destId="{781445DF-5887-4DFC-8EDD-4E2890B10AE1}" srcOrd="0" destOrd="0" presId="urn:microsoft.com/office/officeart/2005/8/layout/process4"/>
    <dgm:cxn modelId="{95C5DCC7-68B1-42A5-9A04-8E8BF176F776}" srcId="{B993E69F-D55D-46D0-9775-33EDB31E4503}" destId="{F27B84F1-AC7E-4D16-8E49-B50E81D52207}" srcOrd="1" destOrd="0" parTransId="{B2709686-3FD8-422B-8337-5E09912C567C}" sibTransId="{D60DE57F-3B84-4D89-9215-643C2D84F7F5}"/>
    <dgm:cxn modelId="{8BFEFBF4-CCEB-477E-BFAA-3A902839157D}" type="presOf" srcId="{B993E69F-D55D-46D0-9775-33EDB31E4503}" destId="{FCE8C35D-B353-43DB-AF13-D6631B9EFE99}" srcOrd="0" destOrd="0" presId="urn:microsoft.com/office/officeart/2005/8/layout/process4"/>
    <dgm:cxn modelId="{FB2CD57C-4F04-4511-9058-62F3DA3E217E}" type="presParOf" srcId="{FCE8C35D-B353-43DB-AF13-D6631B9EFE99}" destId="{1FDF7A30-3A93-4311-B7F5-A7829BC47343}" srcOrd="0" destOrd="0" presId="urn:microsoft.com/office/officeart/2005/8/layout/process4"/>
    <dgm:cxn modelId="{60C981A9-4134-4299-854A-1FCEB602FADE}" type="presParOf" srcId="{1FDF7A30-3A93-4311-B7F5-A7829BC47343}" destId="{781445DF-5887-4DFC-8EDD-4E2890B10AE1}" srcOrd="0" destOrd="0" presId="urn:microsoft.com/office/officeart/2005/8/layout/process4"/>
    <dgm:cxn modelId="{BE4902F7-C6A4-4F7F-97C1-F35502011CF7}" type="presParOf" srcId="{FCE8C35D-B353-43DB-AF13-D6631B9EFE99}" destId="{6AE1CBA4-B333-4FED-86B4-10C566009751}" srcOrd="1" destOrd="0" presId="urn:microsoft.com/office/officeart/2005/8/layout/process4"/>
    <dgm:cxn modelId="{A5F138B2-C396-4834-AB40-846B9067AF13}" type="presParOf" srcId="{FCE8C35D-B353-43DB-AF13-D6631B9EFE99}" destId="{669E1EF1-2F9D-4341-A654-A428C120B24A}" srcOrd="2" destOrd="0" presId="urn:microsoft.com/office/officeart/2005/8/layout/process4"/>
    <dgm:cxn modelId="{0B192B3A-82E2-4775-966A-51030F29469B}" type="presParOf" srcId="{669E1EF1-2F9D-4341-A654-A428C120B24A}" destId="{97ABD6EE-603E-4C45-A66F-F5562473CBD8}" srcOrd="0" destOrd="0" presId="urn:microsoft.com/office/officeart/2005/8/layout/process4"/>
  </dgm:cxnLst>
  <dgm:bg>
    <a:solidFill>
      <a:srgbClr val="FFFF00"/>
    </a:solidFill>
  </dgm:bg>
  <dgm:whole>
    <a:ln>
      <a:solidFill>
        <a:srgbClr val="FF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5C3862-1B6D-4E77-A377-CF3A659C3B4C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F76A413-A178-45A4-BE0D-86A498D31A7F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US" dirty="0" err="1" smtClean="0">
              <a:solidFill>
                <a:srgbClr val="0000CC"/>
              </a:solidFill>
              <a:latin typeface="Cambria" pitchFamily="18" charset="0"/>
            </a:rPr>
            <a:t>Aktivitas</a:t>
          </a:r>
          <a:r>
            <a:rPr lang="en-US" dirty="0" smtClean="0">
              <a:solidFill>
                <a:srgbClr val="0000CC"/>
              </a:solidFill>
              <a:latin typeface="Cambria" pitchFamily="18" charset="0"/>
            </a:rPr>
            <a:t> </a:t>
          </a:r>
          <a:r>
            <a:rPr lang="en-US" dirty="0" err="1" smtClean="0">
              <a:solidFill>
                <a:srgbClr val="0000CC"/>
              </a:solidFill>
              <a:latin typeface="Cambria" pitchFamily="18" charset="0"/>
            </a:rPr>
            <a:t>Belajar</a:t>
          </a:r>
          <a:r>
            <a:rPr lang="en-US" dirty="0" smtClean="0">
              <a:solidFill>
                <a:srgbClr val="0000CC"/>
              </a:solidFill>
              <a:latin typeface="Cambria" pitchFamily="18" charset="0"/>
            </a:rPr>
            <a:t> MHS</a:t>
          </a:r>
          <a:endParaRPr lang="en-US" dirty="0">
            <a:solidFill>
              <a:srgbClr val="0000CC"/>
            </a:solidFill>
          </a:endParaRPr>
        </a:p>
      </dgm:t>
    </dgm:pt>
    <dgm:pt modelId="{6A8384B3-26E2-4F91-B0CE-4A129972C52F}" type="parTrans" cxnId="{078FBF87-3E71-4E12-9FEA-E75B6E191A88}">
      <dgm:prSet/>
      <dgm:spPr/>
      <dgm:t>
        <a:bodyPr/>
        <a:lstStyle/>
        <a:p>
          <a:endParaRPr lang="en-US"/>
        </a:p>
      </dgm:t>
    </dgm:pt>
    <dgm:pt modelId="{8EFD630F-8F25-4A3E-8EE6-C9F22C3BA035}" type="sibTrans" cxnId="{078FBF87-3E71-4E12-9FEA-E75B6E191A88}">
      <dgm:prSet/>
      <dgm:spPr/>
      <dgm:t>
        <a:bodyPr/>
        <a:lstStyle/>
        <a:p>
          <a:endParaRPr lang="en-US"/>
        </a:p>
      </dgm:t>
    </dgm:pt>
    <dgm:pt modelId="{2C323A1C-88A7-404C-9199-CE2B8704345E}">
      <dgm:prSet phldrT="[Text]" custT="1"/>
      <dgm:spPr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pPr algn="l"/>
          <a:r>
            <a:rPr lang="en-US" sz="1600" b="1" smtClean="0">
              <a:latin typeface="Cambria" pitchFamily="18" charset="0"/>
            </a:rPr>
            <a:t>Mencari, mengumpulkan, dan menyusun informasi yang ada untuk mendeskripsikan suatu pengetahuan yang sedang dipelajari,  Mendiskusikan dalam kelompoknya, Membuat kesimpulan-kesimpulan</a:t>
          </a:r>
          <a:r>
            <a:rPr lang="en-US" sz="1600" b="1" baseline="0" smtClean="0">
              <a:latin typeface="Cambria" pitchFamily="18" charset="0"/>
            </a:rPr>
            <a:t> penting dengan sintesis dan analisis, Membuat tulisan dan slide untuk dipresentasikan,  </a:t>
          </a:r>
          <a:r>
            <a:rPr lang="en-US" sz="1600" b="1" smtClean="0">
              <a:latin typeface="Cambria" pitchFamily="18" charset="0"/>
            </a:rPr>
            <a:t>Mempresentasikan secara verbal &amp; non-verbal, Membuat</a:t>
          </a:r>
          <a:r>
            <a:rPr lang="en-US" sz="1600" b="1" baseline="0" smtClean="0">
              <a:latin typeface="Cambria" pitchFamily="18" charset="0"/>
            </a:rPr>
            <a:t> resume dari hasil presentasi dan diskusi,</a:t>
          </a:r>
          <a:endParaRPr lang="en-US" sz="1400" dirty="0"/>
        </a:p>
      </dgm:t>
    </dgm:pt>
    <dgm:pt modelId="{6DAD873A-47E7-4063-85FF-0D6FF637FAD2}" type="parTrans" cxnId="{BC1BCB10-3974-40AA-B037-9CDDBD7E6D9E}">
      <dgm:prSet/>
      <dgm:spPr/>
      <dgm:t>
        <a:bodyPr/>
        <a:lstStyle/>
        <a:p>
          <a:endParaRPr lang="en-US"/>
        </a:p>
      </dgm:t>
    </dgm:pt>
    <dgm:pt modelId="{83C200B1-0F81-40B6-A17F-973F80CF7A25}" type="sibTrans" cxnId="{BC1BCB10-3974-40AA-B037-9CDDBD7E6D9E}">
      <dgm:prSet/>
      <dgm:spPr/>
      <dgm:t>
        <a:bodyPr/>
        <a:lstStyle/>
        <a:p>
          <a:endParaRPr lang="en-US"/>
        </a:p>
      </dgm:t>
    </dgm:pt>
    <dgm:pt modelId="{EA571865-66FD-465F-B08D-4B358A041599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US" dirty="0" err="1" smtClean="0">
              <a:solidFill>
                <a:srgbClr val="0000CC"/>
              </a:solidFill>
              <a:latin typeface="Cambria" pitchFamily="18" charset="0"/>
            </a:rPr>
            <a:t>Kemampuan</a:t>
          </a:r>
          <a:r>
            <a:rPr lang="en-US" dirty="0" smtClean="0">
              <a:solidFill>
                <a:srgbClr val="0000CC"/>
              </a:solidFill>
              <a:latin typeface="Cambria" pitchFamily="18" charset="0"/>
            </a:rPr>
            <a:t> yang</a:t>
          </a:r>
          <a:r>
            <a:rPr lang="en-US" baseline="0" dirty="0" smtClean="0">
              <a:solidFill>
                <a:srgbClr val="0000CC"/>
              </a:solidFill>
              <a:latin typeface="Cambria" pitchFamily="18" charset="0"/>
            </a:rPr>
            <a:t> </a:t>
          </a:r>
          <a:r>
            <a:rPr lang="en-US" baseline="0" dirty="0" err="1" smtClean="0">
              <a:solidFill>
                <a:srgbClr val="0000CC"/>
              </a:solidFill>
              <a:latin typeface="Cambria" pitchFamily="18" charset="0"/>
            </a:rPr>
            <a:t>Diperoleh</a:t>
          </a:r>
          <a:r>
            <a:rPr lang="en-US" baseline="0" dirty="0" smtClean="0">
              <a:solidFill>
                <a:srgbClr val="0000CC"/>
              </a:solidFill>
              <a:latin typeface="Cambria" pitchFamily="18" charset="0"/>
            </a:rPr>
            <a:t> MHS</a:t>
          </a:r>
          <a:endParaRPr lang="en-US" dirty="0">
            <a:solidFill>
              <a:srgbClr val="0000CC"/>
            </a:solidFill>
          </a:endParaRPr>
        </a:p>
      </dgm:t>
    </dgm:pt>
    <dgm:pt modelId="{E64D2046-C55F-482A-B786-D274FD96C3D1}" type="parTrans" cxnId="{23A9CA73-362A-4E52-AFD8-10BC2423A6E3}">
      <dgm:prSet/>
      <dgm:spPr/>
      <dgm:t>
        <a:bodyPr/>
        <a:lstStyle/>
        <a:p>
          <a:endParaRPr lang="en-US"/>
        </a:p>
      </dgm:t>
    </dgm:pt>
    <dgm:pt modelId="{0C1C22A8-E4BC-4990-9DF8-12DC3531E5BC}" type="sibTrans" cxnId="{23A9CA73-362A-4E52-AFD8-10BC2423A6E3}">
      <dgm:prSet/>
      <dgm:spPr/>
      <dgm:t>
        <a:bodyPr/>
        <a:lstStyle/>
        <a:p>
          <a:endParaRPr lang="en-US"/>
        </a:p>
      </dgm:t>
    </dgm:pt>
    <dgm:pt modelId="{56F516BA-ADAE-4C60-935A-68792F741BC4}">
      <dgm:prSet phldrT="[Text]" custT="1"/>
      <dgm:spPr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pPr algn="l"/>
          <a:r>
            <a:rPr lang="en-US" sz="1800" b="1" smtClean="0">
              <a:latin typeface="Cambria" pitchFamily="18" charset="0"/>
              <a:ea typeface="+mn-ea"/>
              <a:cs typeface="+mn-cs"/>
            </a:rPr>
            <a:t>Kemampuan penelusuran &amp; identifikasi masalah,  Kreatif,  Inovatif, Inisiatif, Kemandirian, Kemampuan sintesis,  &amp; analisis, Berani &amp; Ulet,  Berfikir kritis,  Pengamatan, Problem solving,</a:t>
          </a:r>
          <a:endParaRPr lang="en-US" sz="1100" dirty="0"/>
        </a:p>
      </dgm:t>
    </dgm:pt>
    <dgm:pt modelId="{8943463F-4891-4A9A-878A-16E8B3C45486}" type="parTrans" cxnId="{46E75D38-4182-4431-9693-5F3401DE1B94}">
      <dgm:prSet/>
      <dgm:spPr/>
      <dgm:t>
        <a:bodyPr/>
        <a:lstStyle/>
        <a:p>
          <a:endParaRPr lang="en-US"/>
        </a:p>
      </dgm:t>
    </dgm:pt>
    <dgm:pt modelId="{3968F095-2988-4780-9C8C-FB6049AD8A38}" type="sibTrans" cxnId="{46E75D38-4182-4431-9693-5F3401DE1B94}">
      <dgm:prSet/>
      <dgm:spPr/>
      <dgm:t>
        <a:bodyPr/>
        <a:lstStyle/>
        <a:p>
          <a:endParaRPr lang="en-US"/>
        </a:p>
      </dgm:t>
    </dgm:pt>
    <dgm:pt modelId="{D11E10BD-255C-47E3-91B1-3DDE50BA842A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US" dirty="0" err="1" smtClean="0">
              <a:solidFill>
                <a:srgbClr val="0000CC"/>
              </a:solidFill>
              <a:latin typeface="Cambria" pitchFamily="18" charset="0"/>
            </a:rPr>
            <a:t>Aktivitas</a:t>
          </a:r>
          <a:r>
            <a:rPr lang="en-US" dirty="0" smtClean="0">
              <a:solidFill>
                <a:srgbClr val="0000CC"/>
              </a:solidFill>
              <a:latin typeface="Cambria" pitchFamily="18" charset="0"/>
            </a:rPr>
            <a:t> </a:t>
          </a:r>
          <a:r>
            <a:rPr lang="en-US" dirty="0" err="1" smtClean="0">
              <a:solidFill>
                <a:srgbClr val="0000CC"/>
              </a:solidFill>
              <a:latin typeface="Cambria" pitchFamily="18" charset="0"/>
            </a:rPr>
            <a:t>Dosen</a:t>
          </a:r>
          <a:endParaRPr lang="en-US" dirty="0">
            <a:solidFill>
              <a:srgbClr val="0000CC"/>
            </a:solidFill>
          </a:endParaRPr>
        </a:p>
      </dgm:t>
    </dgm:pt>
    <dgm:pt modelId="{F4E56F9F-B90A-48E7-92DD-303017212E38}" type="parTrans" cxnId="{44AD8016-D130-4EDB-AD36-D84A076C1F77}">
      <dgm:prSet/>
      <dgm:spPr/>
      <dgm:t>
        <a:bodyPr/>
        <a:lstStyle/>
        <a:p>
          <a:endParaRPr lang="en-US"/>
        </a:p>
      </dgm:t>
    </dgm:pt>
    <dgm:pt modelId="{70F51392-3242-442F-A1D5-0E56E52A2B85}" type="sibTrans" cxnId="{44AD8016-D130-4EDB-AD36-D84A076C1F77}">
      <dgm:prSet/>
      <dgm:spPr/>
      <dgm:t>
        <a:bodyPr/>
        <a:lstStyle/>
        <a:p>
          <a:endParaRPr lang="en-US"/>
        </a:p>
      </dgm:t>
    </dgm:pt>
    <dgm:pt modelId="{4388B2B0-3BB9-4407-ADAE-DC06B1C87AF1}">
      <dgm:prSet phldrT="[Text]"/>
      <dgm:spPr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pPr algn="l"/>
          <a:r>
            <a:rPr lang="en-US" b="1" dirty="0" err="1" smtClean="0">
              <a:latin typeface="Cambria" pitchFamily="18" charset="0"/>
            </a:rPr>
            <a:t>Menyediakan</a:t>
          </a:r>
          <a:r>
            <a:rPr lang="en-US" b="1" dirty="0" smtClean="0">
              <a:latin typeface="Cambria" pitchFamily="18" charset="0"/>
            </a:rPr>
            <a:t> data/ </a:t>
          </a:r>
          <a:r>
            <a:rPr lang="en-US" b="1" dirty="0" err="1" smtClean="0">
              <a:latin typeface="Cambria" pitchFamily="18" charset="0"/>
            </a:rPr>
            <a:t>metode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untuk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menelusuri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pengetahuan</a:t>
          </a:r>
          <a:r>
            <a:rPr lang="en-US" b="1" dirty="0" smtClean="0">
              <a:latin typeface="Cambria" pitchFamily="18" charset="0"/>
            </a:rPr>
            <a:t> yang </a:t>
          </a:r>
          <a:r>
            <a:rPr lang="en-US" b="1" dirty="0" err="1" smtClean="0">
              <a:latin typeface="Cambria" pitchFamily="18" charset="0"/>
            </a:rPr>
            <a:t>akan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dipelajari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mahasiswa</a:t>
          </a:r>
          <a:r>
            <a:rPr lang="en-US" b="1" dirty="0" smtClean="0">
              <a:latin typeface="Cambria" pitchFamily="18" charset="0"/>
            </a:rPr>
            <a:t>,</a:t>
          </a:r>
        </a:p>
        <a:p>
          <a:pPr algn="l"/>
          <a:r>
            <a:rPr lang="en-US" b="1" dirty="0" err="1" smtClean="0">
              <a:latin typeface="Cambria" pitchFamily="18" charset="0"/>
            </a:rPr>
            <a:t>Memberikan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bimbingan</a:t>
          </a:r>
          <a:r>
            <a:rPr lang="en-US" b="1" dirty="0" smtClean="0">
              <a:latin typeface="Cambria" pitchFamily="18" charset="0"/>
            </a:rPr>
            <a:t>,</a:t>
          </a:r>
        </a:p>
        <a:p>
          <a:pPr algn="l"/>
          <a:r>
            <a:rPr lang="en-US" b="1" dirty="0" err="1" smtClean="0">
              <a:latin typeface="Cambria" pitchFamily="18" charset="0"/>
            </a:rPr>
            <a:t>Memeriksa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dan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memberi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ulasan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terhadap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hasil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belajar</a:t>
          </a:r>
          <a:r>
            <a:rPr lang="en-US" b="1" dirty="0" smtClean="0">
              <a:latin typeface="Cambria" pitchFamily="18" charset="0"/>
            </a:rPr>
            <a:t> </a:t>
          </a:r>
          <a:r>
            <a:rPr lang="en-US" b="1" dirty="0" err="1" smtClean="0">
              <a:latin typeface="Cambria" pitchFamily="18" charset="0"/>
            </a:rPr>
            <a:t>mahasiswa</a:t>
          </a:r>
          <a:r>
            <a:rPr lang="en-US" b="1" dirty="0" smtClean="0">
              <a:latin typeface="Cambria" pitchFamily="18" charset="0"/>
            </a:rPr>
            <a:t>,</a:t>
          </a:r>
        </a:p>
        <a:p>
          <a:pPr algn="l"/>
          <a:r>
            <a:rPr lang="en-US" b="1" dirty="0" err="1" smtClean="0">
              <a:latin typeface="Cambria" pitchFamily="18" charset="0"/>
            </a:rPr>
            <a:t>Melakukan</a:t>
          </a:r>
          <a:r>
            <a:rPr lang="en-US" b="1" baseline="0" dirty="0" smtClean="0">
              <a:latin typeface="Cambria" pitchFamily="18" charset="0"/>
            </a:rPr>
            <a:t> </a:t>
          </a:r>
          <a:r>
            <a:rPr lang="en-US" b="1" baseline="0" dirty="0" err="1" smtClean="0">
              <a:latin typeface="Cambria" pitchFamily="18" charset="0"/>
            </a:rPr>
            <a:t>evaluasi</a:t>
          </a:r>
          <a:r>
            <a:rPr lang="en-US" b="1" baseline="0" dirty="0" smtClean="0">
              <a:latin typeface="Cambria" pitchFamily="18" charset="0"/>
            </a:rPr>
            <a:t> </a:t>
          </a:r>
          <a:r>
            <a:rPr lang="en-US" b="1" baseline="0" dirty="0" err="1" smtClean="0">
              <a:latin typeface="Cambria" pitchFamily="18" charset="0"/>
            </a:rPr>
            <a:t>terhadap</a:t>
          </a:r>
          <a:r>
            <a:rPr lang="en-US" b="1" baseline="0" dirty="0" smtClean="0">
              <a:latin typeface="Cambria" pitchFamily="18" charset="0"/>
            </a:rPr>
            <a:t> </a:t>
          </a:r>
          <a:r>
            <a:rPr lang="en-US" b="1" baseline="0" dirty="0" err="1" smtClean="0">
              <a:latin typeface="Cambria" pitchFamily="18" charset="0"/>
            </a:rPr>
            <a:t>hasil</a:t>
          </a:r>
          <a:r>
            <a:rPr lang="en-US" b="1" baseline="0" dirty="0" smtClean="0">
              <a:latin typeface="Cambria" pitchFamily="18" charset="0"/>
            </a:rPr>
            <a:t> </a:t>
          </a:r>
          <a:r>
            <a:rPr lang="en-US" b="1" baseline="0" dirty="0" err="1" smtClean="0">
              <a:latin typeface="Cambria" pitchFamily="18" charset="0"/>
            </a:rPr>
            <a:t>belajar</a:t>
          </a:r>
          <a:r>
            <a:rPr lang="en-US" b="1" baseline="0" dirty="0" smtClean="0">
              <a:latin typeface="Cambria" pitchFamily="18" charset="0"/>
            </a:rPr>
            <a:t>.</a:t>
          </a:r>
          <a:endParaRPr lang="en-US" dirty="0"/>
        </a:p>
      </dgm:t>
    </dgm:pt>
    <dgm:pt modelId="{5C7BC0C9-7018-401B-9190-31B933B0F07C}" type="parTrans" cxnId="{F89EB084-F140-492F-B846-E578C9C2C380}">
      <dgm:prSet/>
      <dgm:spPr/>
      <dgm:t>
        <a:bodyPr/>
        <a:lstStyle/>
        <a:p>
          <a:endParaRPr lang="en-US"/>
        </a:p>
      </dgm:t>
    </dgm:pt>
    <dgm:pt modelId="{00253271-D345-4409-899C-4C354FD4C625}" type="sibTrans" cxnId="{F89EB084-F140-492F-B846-E578C9C2C380}">
      <dgm:prSet/>
      <dgm:spPr/>
      <dgm:t>
        <a:bodyPr/>
        <a:lstStyle/>
        <a:p>
          <a:endParaRPr lang="en-US"/>
        </a:p>
      </dgm:t>
    </dgm:pt>
    <dgm:pt modelId="{393F4AA0-D264-41DB-8C3B-FA7C547BEFC9}" type="pres">
      <dgm:prSet presAssocID="{F15C3862-1B6D-4E77-A377-CF3A659C3B4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F9D0D91-BAF8-4FB1-AD37-039FFBC7692F}" type="pres">
      <dgm:prSet presAssocID="{DF76A413-A178-45A4-BE0D-86A498D31A7F}" presName="horFlow" presStyleCnt="0"/>
      <dgm:spPr/>
    </dgm:pt>
    <dgm:pt modelId="{326EAD52-803E-4A85-B363-48E3026FC10E}" type="pres">
      <dgm:prSet presAssocID="{DF76A413-A178-45A4-BE0D-86A498D31A7F}" presName="bigChev" presStyleLbl="node1" presStyleIdx="0" presStyleCnt="3" custScaleX="80240" custScaleY="111703" custLinFactNeighborX="64359"/>
      <dgm:spPr/>
      <dgm:t>
        <a:bodyPr/>
        <a:lstStyle/>
        <a:p>
          <a:endParaRPr lang="en-US"/>
        </a:p>
      </dgm:t>
    </dgm:pt>
    <dgm:pt modelId="{63FE312B-85A8-4844-94C4-5A2025271FF2}" type="pres">
      <dgm:prSet presAssocID="{6DAD873A-47E7-4063-85FF-0D6FF637FAD2}" presName="parTrans" presStyleCnt="0"/>
      <dgm:spPr/>
    </dgm:pt>
    <dgm:pt modelId="{B7BB3A04-2422-429C-9287-7E42E6BE4479}" type="pres">
      <dgm:prSet presAssocID="{2C323A1C-88A7-404C-9199-CE2B8704345E}" presName="node" presStyleLbl="alignAccFollowNode1" presStyleIdx="0" presStyleCnt="3" custScaleX="266377" custScaleY="1397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A4DC4F-4E92-4DEB-A15F-80B433E98B3C}" type="pres">
      <dgm:prSet presAssocID="{DF76A413-A178-45A4-BE0D-86A498D31A7F}" presName="vSp" presStyleCnt="0"/>
      <dgm:spPr/>
    </dgm:pt>
    <dgm:pt modelId="{1786B2E6-0680-4F1C-8D3F-2313F9F49D14}" type="pres">
      <dgm:prSet presAssocID="{EA571865-66FD-465F-B08D-4B358A041599}" presName="horFlow" presStyleCnt="0"/>
      <dgm:spPr/>
    </dgm:pt>
    <dgm:pt modelId="{BC99B526-4CC5-4F88-8E5E-1D80D14F2B02}" type="pres">
      <dgm:prSet presAssocID="{EA571865-66FD-465F-B08D-4B358A041599}" presName="bigChev" presStyleLbl="node1" presStyleIdx="1" presStyleCnt="3" custScaleX="77855" custScaleY="88826" custLinFactNeighborX="14995" custLinFactNeighborY="-2198"/>
      <dgm:spPr/>
      <dgm:t>
        <a:bodyPr/>
        <a:lstStyle/>
        <a:p>
          <a:endParaRPr lang="en-US"/>
        </a:p>
      </dgm:t>
    </dgm:pt>
    <dgm:pt modelId="{CFB5294F-8723-4AE8-9DD6-A331F20890C1}" type="pres">
      <dgm:prSet presAssocID="{8943463F-4891-4A9A-878A-16E8B3C45486}" presName="parTrans" presStyleCnt="0"/>
      <dgm:spPr/>
    </dgm:pt>
    <dgm:pt modelId="{61F0B609-1D11-4062-BE84-72992B9B46BC}" type="pres">
      <dgm:prSet presAssocID="{56F516BA-ADAE-4C60-935A-68792F741BC4}" presName="node" presStyleLbl="alignAccFollowNode1" presStyleIdx="1" presStyleCnt="3" custScaleX="269608" custScaleY="1149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2069E7-A589-434F-B863-D42ADE388586}" type="pres">
      <dgm:prSet presAssocID="{EA571865-66FD-465F-B08D-4B358A041599}" presName="vSp" presStyleCnt="0"/>
      <dgm:spPr/>
    </dgm:pt>
    <dgm:pt modelId="{A985D838-FACD-4358-902A-C4150B577320}" type="pres">
      <dgm:prSet presAssocID="{D11E10BD-255C-47E3-91B1-3DDE50BA842A}" presName="horFlow" presStyleCnt="0"/>
      <dgm:spPr/>
    </dgm:pt>
    <dgm:pt modelId="{61FC09C0-43C8-41BA-980E-E7AD76C463DE}" type="pres">
      <dgm:prSet presAssocID="{D11E10BD-255C-47E3-91B1-3DDE50BA842A}" presName="bigChev" presStyleLbl="node1" presStyleIdx="2" presStyleCnt="3" custScaleX="78655" custLinFactNeighborX="28937"/>
      <dgm:spPr/>
      <dgm:t>
        <a:bodyPr/>
        <a:lstStyle/>
        <a:p>
          <a:endParaRPr lang="en-US"/>
        </a:p>
      </dgm:t>
    </dgm:pt>
    <dgm:pt modelId="{7E1C9F06-5E3F-49F4-8874-946347D11323}" type="pres">
      <dgm:prSet presAssocID="{5C7BC0C9-7018-401B-9190-31B933B0F07C}" presName="parTrans" presStyleCnt="0"/>
      <dgm:spPr/>
    </dgm:pt>
    <dgm:pt modelId="{5CF8DCDF-C4D5-48C5-93BA-D3004383D1F1}" type="pres">
      <dgm:prSet presAssocID="{4388B2B0-3BB9-4407-ADAE-DC06B1C87AF1}" presName="node" presStyleLbl="alignAccFollowNode1" presStyleIdx="2" presStyleCnt="3" custScaleX="263000" custScaleY="1231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AD8016-D130-4EDB-AD36-D84A076C1F77}" srcId="{F15C3862-1B6D-4E77-A377-CF3A659C3B4C}" destId="{D11E10BD-255C-47E3-91B1-3DDE50BA842A}" srcOrd="2" destOrd="0" parTransId="{F4E56F9F-B90A-48E7-92DD-303017212E38}" sibTransId="{70F51392-3242-442F-A1D5-0E56E52A2B85}"/>
    <dgm:cxn modelId="{98A566CB-7034-4D27-AB07-BE4DA5C2F4AA}" type="presOf" srcId="{EA571865-66FD-465F-B08D-4B358A041599}" destId="{BC99B526-4CC5-4F88-8E5E-1D80D14F2B02}" srcOrd="0" destOrd="0" presId="urn:microsoft.com/office/officeart/2005/8/layout/lProcess3"/>
    <dgm:cxn modelId="{9EDCB970-91C7-42B9-8D76-5559D18CB557}" type="presOf" srcId="{2C323A1C-88A7-404C-9199-CE2B8704345E}" destId="{B7BB3A04-2422-429C-9287-7E42E6BE4479}" srcOrd="0" destOrd="0" presId="urn:microsoft.com/office/officeart/2005/8/layout/lProcess3"/>
    <dgm:cxn modelId="{CAC9EBD6-3F8C-4B5E-AC0F-43D6BF2DAC14}" type="presOf" srcId="{4388B2B0-3BB9-4407-ADAE-DC06B1C87AF1}" destId="{5CF8DCDF-C4D5-48C5-93BA-D3004383D1F1}" srcOrd="0" destOrd="0" presId="urn:microsoft.com/office/officeart/2005/8/layout/lProcess3"/>
    <dgm:cxn modelId="{7B12711E-B27C-4AA6-8C99-F443C356617D}" type="presOf" srcId="{F15C3862-1B6D-4E77-A377-CF3A659C3B4C}" destId="{393F4AA0-D264-41DB-8C3B-FA7C547BEFC9}" srcOrd="0" destOrd="0" presId="urn:microsoft.com/office/officeart/2005/8/layout/lProcess3"/>
    <dgm:cxn modelId="{078FBF87-3E71-4E12-9FEA-E75B6E191A88}" srcId="{F15C3862-1B6D-4E77-A377-CF3A659C3B4C}" destId="{DF76A413-A178-45A4-BE0D-86A498D31A7F}" srcOrd="0" destOrd="0" parTransId="{6A8384B3-26E2-4F91-B0CE-4A129972C52F}" sibTransId="{8EFD630F-8F25-4A3E-8EE6-C9F22C3BA035}"/>
    <dgm:cxn modelId="{4195DE53-5A13-4AD1-B8C5-86ECF70AA318}" type="presOf" srcId="{56F516BA-ADAE-4C60-935A-68792F741BC4}" destId="{61F0B609-1D11-4062-BE84-72992B9B46BC}" srcOrd="0" destOrd="0" presId="urn:microsoft.com/office/officeart/2005/8/layout/lProcess3"/>
    <dgm:cxn modelId="{46E75D38-4182-4431-9693-5F3401DE1B94}" srcId="{EA571865-66FD-465F-B08D-4B358A041599}" destId="{56F516BA-ADAE-4C60-935A-68792F741BC4}" srcOrd="0" destOrd="0" parTransId="{8943463F-4891-4A9A-878A-16E8B3C45486}" sibTransId="{3968F095-2988-4780-9C8C-FB6049AD8A38}"/>
    <dgm:cxn modelId="{F99076D1-4924-4C58-A95C-B0C33999C6E5}" type="presOf" srcId="{DF76A413-A178-45A4-BE0D-86A498D31A7F}" destId="{326EAD52-803E-4A85-B363-48E3026FC10E}" srcOrd="0" destOrd="0" presId="urn:microsoft.com/office/officeart/2005/8/layout/lProcess3"/>
    <dgm:cxn modelId="{F89EB084-F140-492F-B846-E578C9C2C380}" srcId="{D11E10BD-255C-47E3-91B1-3DDE50BA842A}" destId="{4388B2B0-3BB9-4407-ADAE-DC06B1C87AF1}" srcOrd="0" destOrd="0" parTransId="{5C7BC0C9-7018-401B-9190-31B933B0F07C}" sibTransId="{00253271-D345-4409-899C-4C354FD4C625}"/>
    <dgm:cxn modelId="{BC1BCB10-3974-40AA-B037-9CDDBD7E6D9E}" srcId="{DF76A413-A178-45A4-BE0D-86A498D31A7F}" destId="{2C323A1C-88A7-404C-9199-CE2B8704345E}" srcOrd="0" destOrd="0" parTransId="{6DAD873A-47E7-4063-85FF-0D6FF637FAD2}" sibTransId="{83C200B1-0F81-40B6-A17F-973F80CF7A25}"/>
    <dgm:cxn modelId="{23A9CA73-362A-4E52-AFD8-10BC2423A6E3}" srcId="{F15C3862-1B6D-4E77-A377-CF3A659C3B4C}" destId="{EA571865-66FD-465F-B08D-4B358A041599}" srcOrd="1" destOrd="0" parTransId="{E64D2046-C55F-482A-B786-D274FD96C3D1}" sibTransId="{0C1C22A8-E4BC-4990-9DF8-12DC3531E5BC}"/>
    <dgm:cxn modelId="{B53C4A8C-0242-468B-94F7-CDD606553958}" type="presOf" srcId="{D11E10BD-255C-47E3-91B1-3DDE50BA842A}" destId="{61FC09C0-43C8-41BA-980E-E7AD76C463DE}" srcOrd="0" destOrd="0" presId="urn:microsoft.com/office/officeart/2005/8/layout/lProcess3"/>
    <dgm:cxn modelId="{598E93DD-2333-4C67-ADC9-9FC68443DB58}" type="presParOf" srcId="{393F4AA0-D264-41DB-8C3B-FA7C547BEFC9}" destId="{3F9D0D91-BAF8-4FB1-AD37-039FFBC7692F}" srcOrd="0" destOrd="0" presId="urn:microsoft.com/office/officeart/2005/8/layout/lProcess3"/>
    <dgm:cxn modelId="{BD70E936-5E32-4B3A-95C1-762FCE5D5362}" type="presParOf" srcId="{3F9D0D91-BAF8-4FB1-AD37-039FFBC7692F}" destId="{326EAD52-803E-4A85-B363-48E3026FC10E}" srcOrd="0" destOrd="0" presId="urn:microsoft.com/office/officeart/2005/8/layout/lProcess3"/>
    <dgm:cxn modelId="{C3635282-BD58-43EB-9667-356B6B7983AA}" type="presParOf" srcId="{3F9D0D91-BAF8-4FB1-AD37-039FFBC7692F}" destId="{63FE312B-85A8-4844-94C4-5A2025271FF2}" srcOrd="1" destOrd="0" presId="urn:microsoft.com/office/officeart/2005/8/layout/lProcess3"/>
    <dgm:cxn modelId="{F91E387B-B54E-4543-B4EE-60236A520D95}" type="presParOf" srcId="{3F9D0D91-BAF8-4FB1-AD37-039FFBC7692F}" destId="{B7BB3A04-2422-429C-9287-7E42E6BE4479}" srcOrd="2" destOrd="0" presId="urn:microsoft.com/office/officeart/2005/8/layout/lProcess3"/>
    <dgm:cxn modelId="{62C17DE5-BECD-491A-A8E4-3F17AD93F269}" type="presParOf" srcId="{393F4AA0-D264-41DB-8C3B-FA7C547BEFC9}" destId="{F0A4DC4F-4E92-4DEB-A15F-80B433E98B3C}" srcOrd="1" destOrd="0" presId="urn:microsoft.com/office/officeart/2005/8/layout/lProcess3"/>
    <dgm:cxn modelId="{2E0CB5EA-0EE9-4EEB-AA97-6CA91DF8CFD5}" type="presParOf" srcId="{393F4AA0-D264-41DB-8C3B-FA7C547BEFC9}" destId="{1786B2E6-0680-4F1C-8D3F-2313F9F49D14}" srcOrd="2" destOrd="0" presId="urn:microsoft.com/office/officeart/2005/8/layout/lProcess3"/>
    <dgm:cxn modelId="{0741B60F-264C-41B1-8381-518AFE586200}" type="presParOf" srcId="{1786B2E6-0680-4F1C-8D3F-2313F9F49D14}" destId="{BC99B526-4CC5-4F88-8E5E-1D80D14F2B02}" srcOrd="0" destOrd="0" presId="urn:microsoft.com/office/officeart/2005/8/layout/lProcess3"/>
    <dgm:cxn modelId="{DD35D7DE-F9A5-48F2-85D6-4A6415824CB7}" type="presParOf" srcId="{1786B2E6-0680-4F1C-8D3F-2313F9F49D14}" destId="{CFB5294F-8723-4AE8-9DD6-A331F20890C1}" srcOrd="1" destOrd="0" presId="urn:microsoft.com/office/officeart/2005/8/layout/lProcess3"/>
    <dgm:cxn modelId="{A88477A1-E027-4814-A351-D95F2170F358}" type="presParOf" srcId="{1786B2E6-0680-4F1C-8D3F-2313F9F49D14}" destId="{61F0B609-1D11-4062-BE84-72992B9B46BC}" srcOrd="2" destOrd="0" presId="urn:microsoft.com/office/officeart/2005/8/layout/lProcess3"/>
    <dgm:cxn modelId="{26106D11-0AAB-4731-991F-A40740FE5226}" type="presParOf" srcId="{393F4AA0-D264-41DB-8C3B-FA7C547BEFC9}" destId="{572069E7-A589-434F-B863-D42ADE388586}" srcOrd="3" destOrd="0" presId="urn:microsoft.com/office/officeart/2005/8/layout/lProcess3"/>
    <dgm:cxn modelId="{842D43E0-A79A-4B9D-BDEF-284EF1880080}" type="presParOf" srcId="{393F4AA0-D264-41DB-8C3B-FA7C547BEFC9}" destId="{A985D838-FACD-4358-902A-C4150B577320}" srcOrd="4" destOrd="0" presId="urn:microsoft.com/office/officeart/2005/8/layout/lProcess3"/>
    <dgm:cxn modelId="{DFD6FDAC-603F-4273-B269-1FC3C51135DF}" type="presParOf" srcId="{A985D838-FACD-4358-902A-C4150B577320}" destId="{61FC09C0-43C8-41BA-980E-E7AD76C463DE}" srcOrd="0" destOrd="0" presId="urn:microsoft.com/office/officeart/2005/8/layout/lProcess3"/>
    <dgm:cxn modelId="{DB58EC56-CF55-4D44-9131-3FBA2EE37532}" type="presParOf" srcId="{A985D838-FACD-4358-902A-C4150B577320}" destId="{7E1C9F06-5E3F-49F4-8874-946347D11323}" srcOrd="1" destOrd="0" presId="urn:microsoft.com/office/officeart/2005/8/layout/lProcess3"/>
    <dgm:cxn modelId="{E287B1E2-2DB9-454C-8E0F-E6096229FB82}" type="presParOf" srcId="{A985D838-FACD-4358-902A-C4150B577320}" destId="{5CF8DCDF-C4D5-48C5-93BA-D3004383D1F1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28E174B-4E1F-4788-B297-7130BCD8B967}" type="doc">
      <dgm:prSet loTypeId="urn:microsoft.com/office/officeart/2005/8/layout/hierarchy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A4780F-4566-416C-92B2-0EE7B67FE072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sv-SE" smtClean="0">
              <a:latin typeface="Impact" panose="020B0806030902050204" pitchFamily="34" charset="0"/>
            </a:rPr>
            <a:t>Self-Directed Learning (SDL)</a:t>
          </a:r>
          <a:endParaRPr lang="en-US" dirty="0"/>
        </a:p>
      </dgm:t>
    </dgm:pt>
    <dgm:pt modelId="{AA2573A1-CE75-4FD7-950F-828A5496AC50}" type="parTrans" cxnId="{B3081BA6-BBDF-42FC-9AEB-93C4E0DFDE3D}">
      <dgm:prSet/>
      <dgm:spPr/>
      <dgm:t>
        <a:bodyPr/>
        <a:lstStyle/>
        <a:p>
          <a:endParaRPr lang="en-US"/>
        </a:p>
      </dgm:t>
    </dgm:pt>
    <dgm:pt modelId="{0303707A-92BB-4E59-A7C4-7AB98BC72E2E}" type="sibTrans" cxnId="{B3081BA6-BBDF-42FC-9AEB-93C4E0DFDE3D}">
      <dgm:prSet/>
      <dgm:spPr/>
      <dgm:t>
        <a:bodyPr/>
        <a:lstStyle/>
        <a:p>
          <a:endParaRPr lang="en-US"/>
        </a:p>
      </dgm:t>
    </dgm:pt>
    <dgm:pt modelId="{CA801A0D-3F87-46BF-8768-9DCE332B45C0}">
      <dgm:prSet phldrT="[Text]"/>
      <dgm:spPr>
        <a:solidFill>
          <a:srgbClr val="00B0F0">
            <a:alpha val="90000"/>
          </a:srgbClr>
        </a:solidFill>
        <a:ln>
          <a:solidFill>
            <a:srgbClr val="FF0000"/>
          </a:solidFill>
        </a:ln>
      </dgm:spPr>
      <dgm:t>
        <a:bodyPr/>
        <a:lstStyle/>
        <a:p>
          <a:pPr algn="just"/>
          <a:r>
            <a:rPr lang="en-US" b="1" dirty="0" err="1" smtClean="0"/>
            <a:t>Belajar</a:t>
          </a:r>
          <a:r>
            <a:rPr lang="en-US" b="1" dirty="0" smtClean="0"/>
            <a:t> </a:t>
          </a:r>
          <a:r>
            <a:rPr lang="en-US" b="1" dirty="0" err="1" smtClean="0"/>
            <a:t>atas</a:t>
          </a:r>
          <a:r>
            <a:rPr lang="en-US" b="1" dirty="0" smtClean="0"/>
            <a:t> </a:t>
          </a:r>
          <a:r>
            <a:rPr lang="en-US" b="1" dirty="0" err="1" smtClean="0"/>
            <a:t>inisiatif</a:t>
          </a:r>
          <a:r>
            <a:rPr lang="en-US" b="1" dirty="0" smtClean="0"/>
            <a:t> </a:t>
          </a:r>
          <a:r>
            <a:rPr lang="en-US" b="1" dirty="0" err="1" smtClean="0"/>
            <a:t>dan</a:t>
          </a:r>
          <a:r>
            <a:rPr lang="en-US" b="1" dirty="0" smtClean="0"/>
            <a:t> </a:t>
          </a:r>
          <a:r>
            <a:rPr lang="en-US" b="1" dirty="0" err="1" smtClean="0"/>
            <a:t>kebutuhan</a:t>
          </a:r>
          <a:r>
            <a:rPr lang="en-US" b="1" dirty="0" smtClean="0"/>
            <a:t> </a:t>
          </a:r>
          <a:r>
            <a:rPr lang="en-US" b="1" dirty="0" err="1" smtClean="0"/>
            <a:t>nya</a:t>
          </a:r>
          <a:r>
            <a:rPr lang="en-US" b="1" dirty="0" smtClean="0"/>
            <a:t> </a:t>
          </a:r>
          <a:r>
            <a:rPr lang="en-US" b="1" dirty="0" err="1" smtClean="0"/>
            <a:t>sendiri</a:t>
          </a:r>
          <a:r>
            <a:rPr lang="en-US" b="1" dirty="0" smtClean="0"/>
            <a:t> </a:t>
          </a:r>
          <a:r>
            <a:rPr lang="en-US" b="1" dirty="0" err="1" smtClean="0"/>
            <a:t>dengan</a:t>
          </a:r>
          <a:r>
            <a:rPr lang="en-US" b="1" dirty="0" smtClean="0"/>
            <a:t> </a:t>
          </a:r>
          <a:r>
            <a:rPr lang="en-US" b="1" dirty="0" err="1" smtClean="0"/>
            <a:t>objek</a:t>
          </a:r>
          <a:r>
            <a:rPr lang="en-US" b="1" dirty="0" smtClean="0"/>
            <a:t> </a:t>
          </a:r>
          <a:r>
            <a:rPr lang="en-US" b="1" dirty="0" err="1" smtClean="0"/>
            <a:t>belajar</a:t>
          </a:r>
          <a:r>
            <a:rPr lang="en-US" b="1" dirty="0" smtClean="0"/>
            <a:t>, </a:t>
          </a:r>
          <a:r>
            <a:rPr lang="en-US" b="1" dirty="0" err="1" smtClean="0"/>
            <a:t>perencanaan</a:t>
          </a:r>
          <a:r>
            <a:rPr lang="en-US" b="1" dirty="0" smtClean="0"/>
            <a:t> </a:t>
          </a:r>
          <a:r>
            <a:rPr lang="en-US" b="1" dirty="0" err="1" smtClean="0"/>
            <a:t>dan</a:t>
          </a:r>
          <a:r>
            <a:rPr lang="en-US" b="1" dirty="0" smtClean="0"/>
            <a:t> </a:t>
          </a:r>
          <a:r>
            <a:rPr lang="en-US" b="1" dirty="0" err="1" smtClean="0"/>
            <a:t>metode</a:t>
          </a:r>
          <a:r>
            <a:rPr lang="en-US" b="1" dirty="0" smtClean="0"/>
            <a:t> </a:t>
          </a:r>
          <a:r>
            <a:rPr lang="en-US" b="1" dirty="0" err="1" smtClean="0"/>
            <a:t>belajar</a:t>
          </a:r>
          <a:r>
            <a:rPr lang="en-US" b="1" dirty="0" smtClean="0"/>
            <a:t> yang </a:t>
          </a:r>
          <a:r>
            <a:rPr lang="en-US" b="1" dirty="0" err="1" smtClean="0"/>
            <a:t>dipilih</a:t>
          </a:r>
          <a:r>
            <a:rPr lang="en-US" b="1" dirty="0" smtClean="0"/>
            <a:t> </a:t>
          </a:r>
          <a:r>
            <a:rPr lang="en-US" b="1" dirty="0" err="1" smtClean="0"/>
            <a:t>sendiri</a:t>
          </a:r>
          <a:r>
            <a:rPr lang="en-US" b="1" dirty="0" smtClean="0"/>
            <a:t>, </a:t>
          </a:r>
          <a:r>
            <a:rPr lang="en-US" b="1" dirty="0" err="1" smtClean="0"/>
            <a:t>dengan</a:t>
          </a:r>
          <a:r>
            <a:rPr lang="en-US" b="1" dirty="0" smtClean="0"/>
            <a:t> </a:t>
          </a:r>
          <a:r>
            <a:rPr lang="en-US" b="1" dirty="0" err="1" smtClean="0"/>
            <a:t>tujuan</a:t>
          </a:r>
          <a:r>
            <a:rPr lang="en-US" b="1" dirty="0" smtClean="0"/>
            <a:t> </a:t>
          </a:r>
          <a:r>
            <a:rPr lang="en-US" b="1" dirty="0" err="1" smtClean="0"/>
            <a:t>untuk</a:t>
          </a:r>
          <a:r>
            <a:rPr lang="en-US" b="1" dirty="0" smtClean="0"/>
            <a:t> </a:t>
          </a:r>
          <a:r>
            <a:rPr lang="en-US" b="1" dirty="0" err="1" smtClean="0"/>
            <a:t>peningkatan</a:t>
          </a:r>
          <a:r>
            <a:rPr lang="en-US" b="1" dirty="0" smtClean="0"/>
            <a:t> </a:t>
          </a:r>
          <a:r>
            <a:rPr lang="en-US" b="1" dirty="0" err="1" smtClean="0"/>
            <a:t>pengetahuan</a:t>
          </a:r>
          <a:r>
            <a:rPr lang="en-US" b="1" dirty="0" smtClean="0"/>
            <a:t>, </a:t>
          </a:r>
          <a:r>
            <a:rPr lang="en-US" b="1" dirty="0" err="1" smtClean="0"/>
            <a:t>keahlian</a:t>
          </a:r>
          <a:r>
            <a:rPr lang="en-US" b="1" dirty="0" smtClean="0"/>
            <a:t>, </a:t>
          </a:r>
          <a:r>
            <a:rPr lang="en-US" b="1" dirty="0" err="1" smtClean="0"/>
            <a:t>prestasi</a:t>
          </a:r>
          <a:r>
            <a:rPr lang="en-US" b="1" dirty="0" smtClean="0"/>
            <a:t>, </a:t>
          </a:r>
          <a:r>
            <a:rPr lang="en-US" b="1" dirty="0" err="1" smtClean="0"/>
            <a:t>dan</a:t>
          </a:r>
          <a:r>
            <a:rPr lang="en-US" b="1" dirty="0" smtClean="0"/>
            <a:t> </a:t>
          </a:r>
          <a:r>
            <a:rPr lang="en-US" b="1" dirty="0" err="1" smtClean="0"/>
            <a:t>pengembangkan</a:t>
          </a:r>
          <a:r>
            <a:rPr lang="en-US" b="1" dirty="0" smtClean="0"/>
            <a:t> </a:t>
          </a:r>
          <a:r>
            <a:rPr lang="en-US" b="1" dirty="0" err="1" smtClean="0"/>
            <a:t>diri</a:t>
          </a:r>
          <a:r>
            <a:rPr lang="en-US" b="1" dirty="0" smtClean="0"/>
            <a:t> </a:t>
          </a:r>
          <a:r>
            <a:rPr lang="en-US" b="1" dirty="0" err="1" smtClean="0"/>
            <a:t>sendiri</a:t>
          </a:r>
          <a:r>
            <a:rPr lang="en-US" b="1" dirty="0" smtClean="0"/>
            <a:t>. </a:t>
          </a:r>
          <a:r>
            <a:rPr lang="en-US" b="1" dirty="0" err="1" smtClean="0"/>
            <a:t>Mahasiswa</a:t>
          </a:r>
          <a:r>
            <a:rPr lang="en-US" b="1" dirty="0" smtClean="0"/>
            <a:t> </a:t>
          </a:r>
          <a:r>
            <a:rPr lang="en-US" b="1" dirty="0" err="1" smtClean="0"/>
            <a:t>menyadari</a:t>
          </a:r>
          <a:r>
            <a:rPr lang="en-US" b="1" dirty="0" smtClean="0"/>
            <a:t> </a:t>
          </a:r>
          <a:r>
            <a:rPr lang="en-US" b="1" dirty="0" err="1" smtClean="0"/>
            <a:t>kebutuhan</a:t>
          </a:r>
          <a:r>
            <a:rPr lang="en-US" b="1" dirty="0" smtClean="0"/>
            <a:t> </a:t>
          </a:r>
          <a:r>
            <a:rPr lang="en-US" b="1" dirty="0" err="1" smtClean="0"/>
            <a:t>belajar</a:t>
          </a:r>
          <a:r>
            <a:rPr lang="en-US" b="1" dirty="0" smtClean="0"/>
            <a:t>,  </a:t>
          </a:r>
          <a:r>
            <a:rPr lang="en-US" b="1" dirty="0" err="1" smtClean="0"/>
            <a:t>tujuan</a:t>
          </a:r>
          <a:r>
            <a:rPr lang="en-US" b="1" dirty="0" smtClean="0"/>
            <a:t>  </a:t>
          </a:r>
          <a:r>
            <a:rPr lang="en-US" b="1" dirty="0" err="1" smtClean="0"/>
            <a:t>belajar</a:t>
          </a:r>
          <a:r>
            <a:rPr lang="en-US" b="1" dirty="0" smtClean="0"/>
            <a:t>,  </a:t>
          </a:r>
          <a:r>
            <a:rPr lang="en-US" b="1" dirty="0" err="1" smtClean="0"/>
            <a:t>membuat</a:t>
          </a:r>
          <a:r>
            <a:rPr lang="en-US" b="1" dirty="0" smtClean="0"/>
            <a:t>  </a:t>
          </a:r>
          <a:r>
            <a:rPr lang="en-US" b="1" dirty="0" err="1" smtClean="0"/>
            <a:t>strategi</a:t>
          </a:r>
          <a:r>
            <a:rPr lang="en-US" b="1" dirty="0" smtClean="0"/>
            <a:t>  </a:t>
          </a:r>
          <a:r>
            <a:rPr lang="en-US" b="1" dirty="0" err="1" smtClean="0"/>
            <a:t>belajar</a:t>
          </a:r>
          <a:r>
            <a:rPr lang="en-US" b="1" dirty="0" smtClean="0"/>
            <a:t>, </a:t>
          </a:r>
          <a:r>
            <a:rPr lang="en-US" b="1" dirty="0" err="1" smtClean="0"/>
            <a:t>menilai</a:t>
          </a:r>
          <a:r>
            <a:rPr lang="en-US" b="1" dirty="0" smtClean="0"/>
            <a:t>  </a:t>
          </a:r>
          <a:r>
            <a:rPr lang="en-US" b="1" dirty="0" err="1" smtClean="0"/>
            <a:t>hasil</a:t>
          </a:r>
          <a:r>
            <a:rPr lang="en-US" b="1" dirty="0" smtClean="0"/>
            <a:t>  </a:t>
          </a:r>
          <a:r>
            <a:rPr lang="en-US" b="1" dirty="0" err="1" smtClean="0"/>
            <a:t>belajar</a:t>
          </a:r>
          <a:r>
            <a:rPr lang="en-US" b="1" dirty="0" smtClean="0"/>
            <a:t>, </a:t>
          </a:r>
          <a:r>
            <a:rPr lang="en-US" b="1" dirty="0" err="1" smtClean="0"/>
            <a:t>serta</a:t>
          </a:r>
          <a:r>
            <a:rPr lang="en-US" b="1" dirty="0" smtClean="0"/>
            <a:t> </a:t>
          </a:r>
          <a:r>
            <a:rPr lang="en-US" b="1" dirty="0" err="1" smtClean="0"/>
            <a:t>memiliki</a:t>
          </a:r>
          <a:r>
            <a:rPr lang="en-US" b="1" dirty="0" smtClean="0"/>
            <a:t> </a:t>
          </a:r>
          <a:r>
            <a:rPr lang="en-US" b="1" dirty="0" err="1" smtClean="0"/>
            <a:t>tanggung</a:t>
          </a:r>
          <a:r>
            <a:rPr lang="en-US" b="1" dirty="0" smtClean="0"/>
            <a:t> </a:t>
          </a:r>
          <a:r>
            <a:rPr lang="en-US" b="1" dirty="0" err="1" smtClean="0"/>
            <a:t>jawab</a:t>
          </a:r>
          <a:r>
            <a:rPr lang="en-US" b="1" dirty="0" smtClean="0"/>
            <a:t> </a:t>
          </a:r>
          <a:r>
            <a:rPr lang="en-US" b="1" dirty="0" err="1" smtClean="0"/>
            <a:t>sendiri</a:t>
          </a:r>
          <a:r>
            <a:rPr lang="en-US" b="1" dirty="0" smtClean="0"/>
            <a:t> </a:t>
          </a:r>
          <a:r>
            <a:rPr lang="en-US" b="1" dirty="0" err="1" smtClean="0"/>
            <a:t>menjadi</a:t>
          </a:r>
          <a:r>
            <a:rPr lang="en-US" b="1" dirty="0" smtClean="0"/>
            <a:t> </a:t>
          </a:r>
          <a:r>
            <a:rPr lang="en-US" b="1" dirty="0" err="1" smtClean="0"/>
            <a:t>agen</a:t>
          </a:r>
          <a:r>
            <a:rPr lang="en-US" b="1" dirty="0" smtClean="0"/>
            <a:t> </a:t>
          </a:r>
          <a:r>
            <a:rPr lang="en-US" b="1" dirty="0" err="1" smtClean="0"/>
            <a:t>perubahan</a:t>
          </a:r>
          <a:r>
            <a:rPr lang="en-US" b="1" dirty="0" smtClean="0"/>
            <a:t> </a:t>
          </a:r>
          <a:r>
            <a:rPr lang="en-US" b="1" dirty="0" err="1" smtClean="0"/>
            <a:t>dalam</a:t>
          </a:r>
          <a:r>
            <a:rPr lang="en-US" b="1" dirty="0" smtClean="0"/>
            <a:t> </a:t>
          </a:r>
          <a:r>
            <a:rPr lang="en-US" b="1" dirty="0" err="1" smtClean="0"/>
            <a:t>belajar</a:t>
          </a:r>
          <a:endParaRPr lang="en-US" b="1" dirty="0"/>
        </a:p>
      </dgm:t>
    </dgm:pt>
    <dgm:pt modelId="{2FC651CC-36CD-452A-8609-262E0F083253}" type="parTrans" cxnId="{3BD83B6E-EBBF-4B95-B82C-71E9CB340328}">
      <dgm:prSet/>
      <dgm:spPr/>
      <dgm:t>
        <a:bodyPr/>
        <a:lstStyle/>
        <a:p>
          <a:endParaRPr lang="en-US"/>
        </a:p>
      </dgm:t>
    </dgm:pt>
    <dgm:pt modelId="{6CCE0D01-95F7-49A7-8B31-D71408C18044}" type="sibTrans" cxnId="{3BD83B6E-EBBF-4B95-B82C-71E9CB340328}">
      <dgm:prSet/>
      <dgm:spPr/>
      <dgm:t>
        <a:bodyPr/>
        <a:lstStyle/>
        <a:p>
          <a:endParaRPr lang="en-US"/>
        </a:p>
      </dgm:t>
    </dgm:pt>
    <dgm:pt modelId="{22C5D811-A06B-43B4-9EDD-4471C8952FEA}">
      <dgm:prSet phldrT="[Text]" custT="1"/>
      <dgm:spPr>
        <a:solidFill>
          <a:srgbClr val="006600">
            <a:alpha val="90000"/>
          </a:srgbClr>
        </a:solidFill>
        <a:ln>
          <a:solidFill>
            <a:srgbClr val="FF0000"/>
          </a:solidFill>
        </a:ln>
      </dgm:spPr>
      <dgm:t>
        <a:bodyPr/>
        <a:lstStyle/>
        <a:p>
          <a:pPr algn="just"/>
          <a:r>
            <a:rPr lang="en-US" sz="2800" b="1" smtClean="0"/>
            <a:t>Peran Dosen sebagai pendamping, motivator dan fasilitator bagi mahasiswa</a:t>
          </a:r>
          <a:endParaRPr lang="en-US" sz="2800" b="1" dirty="0"/>
        </a:p>
      </dgm:t>
    </dgm:pt>
    <dgm:pt modelId="{50621BDB-52E9-4487-A97D-2A512489DA32}" type="parTrans" cxnId="{FDCCD422-6575-4064-8692-49BCDDE46960}">
      <dgm:prSet/>
      <dgm:spPr/>
      <dgm:t>
        <a:bodyPr/>
        <a:lstStyle/>
        <a:p>
          <a:endParaRPr lang="en-US"/>
        </a:p>
      </dgm:t>
    </dgm:pt>
    <dgm:pt modelId="{3C91FB1F-7A1B-4D5C-B7F6-E53C2866E11F}" type="sibTrans" cxnId="{FDCCD422-6575-4064-8692-49BCDDE46960}">
      <dgm:prSet/>
      <dgm:spPr/>
      <dgm:t>
        <a:bodyPr/>
        <a:lstStyle/>
        <a:p>
          <a:endParaRPr lang="en-US"/>
        </a:p>
      </dgm:t>
    </dgm:pt>
    <dgm:pt modelId="{163BFD85-7980-4104-B35C-A9530124A594}" type="pres">
      <dgm:prSet presAssocID="{028E174B-4E1F-4788-B297-7130BCD8B96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d-ID"/>
        </a:p>
      </dgm:t>
    </dgm:pt>
    <dgm:pt modelId="{C37E0C6D-1076-47DC-9838-AFA839741641}" type="pres">
      <dgm:prSet presAssocID="{6CA4780F-4566-416C-92B2-0EE7B67FE072}" presName="root" presStyleCnt="0"/>
      <dgm:spPr/>
    </dgm:pt>
    <dgm:pt modelId="{C17F65DB-C52E-45F1-80AA-2CBCF5B3D942}" type="pres">
      <dgm:prSet presAssocID="{6CA4780F-4566-416C-92B2-0EE7B67FE072}" presName="rootComposite" presStyleCnt="0"/>
      <dgm:spPr/>
    </dgm:pt>
    <dgm:pt modelId="{C5BFB421-9D2F-4514-BFFE-4A0DBB2210E7}" type="pres">
      <dgm:prSet presAssocID="{6CA4780F-4566-416C-92B2-0EE7B67FE072}" presName="rootText" presStyleLbl="node1" presStyleIdx="0" presStyleCnt="1" custScaleX="211782"/>
      <dgm:spPr/>
      <dgm:t>
        <a:bodyPr/>
        <a:lstStyle/>
        <a:p>
          <a:endParaRPr lang="en-US"/>
        </a:p>
      </dgm:t>
    </dgm:pt>
    <dgm:pt modelId="{15BB6992-C2DD-4100-AF54-FC557D738743}" type="pres">
      <dgm:prSet presAssocID="{6CA4780F-4566-416C-92B2-0EE7B67FE072}" presName="rootConnector" presStyleLbl="node1" presStyleIdx="0" presStyleCnt="1"/>
      <dgm:spPr/>
      <dgm:t>
        <a:bodyPr/>
        <a:lstStyle/>
        <a:p>
          <a:endParaRPr lang="id-ID"/>
        </a:p>
      </dgm:t>
    </dgm:pt>
    <dgm:pt modelId="{3BDBD753-1F98-44D4-9232-BE7ADDACB4B0}" type="pres">
      <dgm:prSet presAssocID="{6CA4780F-4566-416C-92B2-0EE7B67FE072}" presName="childShape" presStyleCnt="0"/>
      <dgm:spPr/>
    </dgm:pt>
    <dgm:pt modelId="{239CCED3-33B1-4DC7-B3F6-AD73DBB3A097}" type="pres">
      <dgm:prSet presAssocID="{2FC651CC-36CD-452A-8609-262E0F083253}" presName="Name13" presStyleLbl="parChTrans1D2" presStyleIdx="0" presStyleCnt="2"/>
      <dgm:spPr/>
      <dgm:t>
        <a:bodyPr/>
        <a:lstStyle/>
        <a:p>
          <a:endParaRPr lang="id-ID"/>
        </a:p>
      </dgm:t>
    </dgm:pt>
    <dgm:pt modelId="{CE453BC9-9E22-4740-8D46-E5D9E99C8C9B}" type="pres">
      <dgm:prSet presAssocID="{CA801A0D-3F87-46BF-8768-9DCE332B45C0}" presName="childText" presStyleLbl="bgAcc1" presStyleIdx="0" presStyleCnt="2" custScaleX="457043" custScaleY="1300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C6E069-0808-4E4D-98E2-0AC585492852}" type="pres">
      <dgm:prSet presAssocID="{50621BDB-52E9-4487-A97D-2A512489DA32}" presName="Name13" presStyleLbl="parChTrans1D2" presStyleIdx="1" presStyleCnt="2"/>
      <dgm:spPr/>
      <dgm:t>
        <a:bodyPr/>
        <a:lstStyle/>
        <a:p>
          <a:endParaRPr lang="id-ID"/>
        </a:p>
      </dgm:t>
    </dgm:pt>
    <dgm:pt modelId="{9F31AE12-85BF-476D-A6B5-19704CB0E22C}" type="pres">
      <dgm:prSet presAssocID="{22C5D811-A06B-43B4-9EDD-4471C8952FEA}" presName="childText" presStyleLbl="bgAcc1" presStyleIdx="1" presStyleCnt="2" custScaleX="396877" custScaleY="61037" custLinFactNeighborX="3533" custLinFactNeighborY="-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081BA6-BBDF-42FC-9AEB-93C4E0DFDE3D}" srcId="{028E174B-4E1F-4788-B297-7130BCD8B967}" destId="{6CA4780F-4566-416C-92B2-0EE7B67FE072}" srcOrd="0" destOrd="0" parTransId="{AA2573A1-CE75-4FD7-950F-828A5496AC50}" sibTransId="{0303707A-92BB-4E59-A7C4-7AB98BC72E2E}"/>
    <dgm:cxn modelId="{F8CEBAFB-961D-4517-B858-726FB72DE7A3}" type="presOf" srcId="{CA801A0D-3F87-46BF-8768-9DCE332B45C0}" destId="{CE453BC9-9E22-4740-8D46-E5D9E99C8C9B}" srcOrd="0" destOrd="0" presId="urn:microsoft.com/office/officeart/2005/8/layout/hierarchy3"/>
    <dgm:cxn modelId="{30AB3DDD-CFBA-4E25-A73F-359C340DFDBA}" type="presOf" srcId="{6CA4780F-4566-416C-92B2-0EE7B67FE072}" destId="{15BB6992-C2DD-4100-AF54-FC557D738743}" srcOrd="1" destOrd="0" presId="urn:microsoft.com/office/officeart/2005/8/layout/hierarchy3"/>
    <dgm:cxn modelId="{5C52ABFC-21A9-42CE-A16C-61EE3116A103}" type="presOf" srcId="{028E174B-4E1F-4788-B297-7130BCD8B967}" destId="{163BFD85-7980-4104-B35C-A9530124A594}" srcOrd="0" destOrd="0" presId="urn:microsoft.com/office/officeart/2005/8/layout/hierarchy3"/>
    <dgm:cxn modelId="{48C2E6ED-9E62-46E1-9BD0-8539D18CD0B7}" type="presOf" srcId="{50621BDB-52E9-4487-A97D-2A512489DA32}" destId="{DCC6E069-0808-4E4D-98E2-0AC585492852}" srcOrd="0" destOrd="0" presId="urn:microsoft.com/office/officeart/2005/8/layout/hierarchy3"/>
    <dgm:cxn modelId="{DB4BCD51-6E2A-4A56-8E39-C84DDFC6A458}" type="presOf" srcId="{22C5D811-A06B-43B4-9EDD-4471C8952FEA}" destId="{9F31AE12-85BF-476D-A6B5-19704CB0E22C}" srcOrd="0" destOrd="0" presId="urn:microsoft.com/office/officeart/2005/8/layout/hierarchy3"/>
    <dgm:cxn modelId="{200A9622-EA36-4045-871C-F75C4D8BCD23}" type="presOf" srcId="{2FC651CC-36CD-452A-8609-262E0F083253}" destId="{239CCED3-33B1-4DC7-B3F6-AD73DBB3A097}" srcOrd="0" destOrd="0" presId="urn:microsoft.com/office/officeart/2005/8/layout/hierarchy3"/>
    <dgm:cxn modelId="{FDCCD422-6575-4064-8692-49BCDDE46960}" srcId="{6CA4780F-4566-416C-92B2-0EE7B67FE072}" destId="{22C5D811-A06B-43B4-9EDD-4471C8952FEA}" srcOrd="1" destOrd="0" parTransId="{50621BDB-52E9-4487-A97D-2A512489DA32}" sibTransId="{3C91FB1F-7A1B-4D5C-B7F6-E53C2866E11F}"/>
    <dgm:cxn modelId="{3BD83B6E-EBBF-4B95-B82C-71E9CB340328}" srcId="{6CA4780F-4566-416C-92B2-0EE7B67FE072}" destId="{CA801A0D-3F87-46BF-8768-9DCE332B45C0}" srcOrd="0" destOrd="0" parTransId="{2FC651CC-36CD-452A-8609-262E0F083253}" sibTransId="{6CCE0D01-95F7-49A7-8B31-D71408C18044}"/>
    <dgm:cxn modelId="{50680DCE-A7F8-4DC4-8B28-0579B2791AF8}" type="presOf" srcId="{6CA4780F-4566-416C-92B2-0EE7B67FE072}" destId="{C5BFB421-9D2F-4514-BFFE-4A0DBB2210E7}" srcOrd="0" destOrd="0" presId="urn:microsoft.com/office/officeart/2005/8/layout/hierarchy3"/>
    <dgm:cxn modelId="{CC212A29-C2B3-473F-A359-3591A8F0E8F5}" type="presParOf" srcId="{163BFD85-7980-4104-B35C-A9530124A594}" destId="{C37E0C6D-1076-47DC-9838-AFA839741641}" srcOrd="0" destOrd="0" presId="urn:microsoft.com/office/officeart/2005/8/layout/hierarchy3"/>
    <dgm:cxn modelId="{4A49CD25-5E73-4FD7-ABB2-E893A5A641D7}" type="presParOf" srcId="{C37E0C6D-1076-47DC-9838-AFA839741641}" destId="{C17F65DB-C52E-45F1-80AA-2CBCF5B3D942}" srcOrd="0" destOrd="0" presId="urn:microsoft.com/office/officeart/2005/8/layout/hierarchy3"/>
    <dgm:cxn modelId="{2A831E1A-8498-49C8-A585-2FE893D851BE}" type="presParOf" srcId="{C17F65DB-C52E-45F1-80AA-2CBCF5B3D942}" destId="{C5BFB421-9D2F-4514-BFFE-4A0DBB2210E7}" srcOrd="0" destOrd="0" presId="urn:microsoft.com/office/officeart/2005/8/layout/hierarchy3"/>
    <dgm:cxn modelId="{EC34CDA2-24E4-4E59-81C4-14BAE98B79CE}" type="presParOf" srcId="{C17F65DB-C52E-45F1-80AA-2CBCF5B3D942}" destId="{15BB6992-C2DD-4100-AF54-FC557D738743}" srcOrd="1" destOrd="0" presId="urn:microsoft.com/office/officeart/2005/8/layout/hierarchy3"/>
    <dgm:cxn modelId="{CFFE9B0D-6D91-4369-B943-59907A11FF40}" type="presParOf" srcId="{C37E0C6D-1076-47DC-9838-AFA839741641}" destId="{3BDBD753-1F98-44D4-9232-BE7ADDACB4B0}" srcOrd="1" destOrd="0" presId="urn:microsoft.com/office/officeart/2005/8/layout/hierarchy3"/>
    <dgm:cxn modelId="{C46ABA69-5188-43E7-9D98-CA4E485C8227}" type="presParOf" srcId="{3BDBD753-1F98-44D4-9232-BE7ADDACB4B0}" destId="{239CCED3-33B1-4DC7-B3F6-AD73DBB3A097}" srcOrd="0" destOrd="0" presId="urn:microsoft.com/office/officeart/2005/8/layout/hierarchy3"/>
    <dgm:cxn modelId="{6545784D-238A-49CD-AEC8-8FB4D5841555}" type="presParOf" srcId="{3BDBD753-1F98-44D4-9232-BE7ADDACB4B0}" destId="{CE453BC9-9E22-4740-8D46-E5D9E99C8C9B}" srcOrd="1" destOrd="0" presId="urn:microsoft.com/office/officeart/2005/8/layout/hierarchy3"/>
    <dgm:cxn modelId="{E7D4E06D-BA73-40E2-9125-5F47BBAC42D9}" type="presParOf" srcId="{3BDBD753-1F98-44D4-9232-BE7ADDACB4B0}" destId="{DCC6E069-0808-4E4D-98E2-0AC585492852}" srcOrd="2" destOrd="0" presId="urn:microsoft.com/office/officeart/2005/8/layout/hierarchy3"/>
    <dgm:cxn modelId="{35ECF4BB-8BBC-4F35-BC51-DA2DC6780C11}" type="presParOf" srcId="{3BDBD753-1F98-44D4-9232-BE7ADDACB4B0}" destId="{9F31AE12-85BF-476D-A6B5-19704CB0E22C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7B36E1C-FD40-4335-A7DD-23FD9F8C0781}" type="doc">
      <dgm:prSet loTypeId="urn:microsoft.com/office/officeart/2005/8/layout/hList6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219C6DA4-D3BD-4817-BFD8-AE44B065B263}">
      <dgm:prSet phldrT="[Text]"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400" dirty="0" err="1" smtClean="0">
              <a:solidFill>
                <a:srgbClr val="FF0000"/>
              </a:solidFill>
              <a:latin typeface="Cambria" pitchFamily="18" charset="0"/>
            </a:rPr>
            <a:t>Aktivitas</a:t>
          </a:r>
          <a:r>
            <a:rPr lang="en-US" sz="2400" dirty="0" smtClean="0">
              <a:solidFill>
                <a:srgbClr val="FF0000"/>
              </a:solidFill>
              <a:latin typeface="Cambria" pitchFamily="18" charset="0"/>
            </a:rPr>
            <a:t> </a:t>
          </a:r>
          <a:r>
            <a:rPr lang="en-US" sz="2400" dirty="0" err="1" smtClean="0">
              <a:solidFill>
                <a:srgbClr val="FF0000"/>
              </a:solidFill>
              <a:latin typeface="Cambria" pitchFamily="18" charset="0"/>
            </a:rPr>
            <a:t>Belajar</a:t>
          </a:r>
          <a:r>
            <a:rPr lang="en-US" sz="2400" dirty="0" smtClean="0">
              <a:solidFill>
                <a:srgbClr val="FF0000"/>
              </a:solidFill>
              <a:latin typeface="Cambria" pitchFamily="18" charset="0"/>
            </a:rPr>
            <a:t> MHS</a:t>
          </a:r>
          <a:endParaRPr lang="en-US" sz="2400" dirty="0">
            <a:solidFill>
              <a:srgbClr val="FF0000"/>
            </a:solidFill>
          </a:endParaRPr>
        </a:p>
      </dgm:t>
    </dgm:pt>
    <dgm:pt modelId="{85DD3C29-6691-49B8-AEAC-9345EDAC63BE}" type="parTrans" cxnId="{04F8AFD8-955F-4E05-8E09-417EBE4464E7}">
      <dgm:prSet/>
      <dgm:spPr/>
      <dgm:t>
        <a:bodyPr/>
        <a:lstStyle/>
        <a:p>
          <a:endParaRPr lang="en-US"/>
        </a:p>
      </dgm:t>
    </dgm:pt>
    <dgm:pt modelId="{9106B210-A15F-459F-B40C-E714F437B27B}" type="sibTrans" cxnId="{04F8AFD8-955F-4E05-8E09-417EBE4464E7}">
      <dgm:prSet/>
      <dgm:spPr/>
      <dgm:t>
        <a:bodyPr/>
        <a:lstStyle/>
        <a:p>
          <a:endParaRPr lang="en-US"/>
        </a:p>
      </dgm:t>
    </dgm:pt>
    <dgm:pt modelId="{DA35E6E8-F6EE-4D60-9B16-55D04F5309A7}">
      <dgm:prSet phldrT="[Text]"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pPr rtl="0"/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Inisiatif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belajar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dari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mahasiswa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sendiri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,</a:t>
          </a:r>
          <a:endParaRPr lang="en-US" sz="1600" dirty="0">
            <a:solidFill>
              <a:schemeClr val="tx1"/>
            </a:solidFill>
          </a:endParaRPr>
        </a:p>
      </dgm:t>
    </dgm:pt>
    <dgm:pt modelId="{4D20F512-1C48-4A61-8ECD-0C1E820E7685}" type="parTrans" cxnId="{945E01FD-C682-4C23-8BF3-C6F0D7FE484F}">
      <dgm:prSet/>
      <dgm:spPr/>
      <dgm:t>
        <a:bodyPr/>
        <a:lstStyle/>
        <a:p>
          <a:endParaRPr lang="en-US"/>
        </a:p>
      </dgm:t>
    </dgm:pt>
    <dgm:pt modelId="{72CA44D1-2848-437A-9CB2-65B86C886534}" type="sibTrans" cxnId="{945E01FD-C682-4C23-8BF3-C6F0D7FE484F}">
      <dgm:prSet/>
      <dgm:spPr/>
      <dgm:t>
        <a:bodyPr/>
        <a:lstStyle/>
        <a:p>
          <a:endParaRPr lang="en-US"/>
        </a:p>
      </dgm:t>
    </dgm:pt>
    <dgm:pt modelId="{6A01EF6E-6792-4E22-A62A-483EA30C7B6F}">
      <dgm:prSet phldrT="[Text]" custT="1"/>
      <dgm:spPr>
        <a:solidFill>
          <a:schemeClr val="tx2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000" dirty="0" err="1" smtClean="0">
              <a:solidFill>
                <a:schemeClr val="tx1"/>
              </a:solidFill>
              <a:latin typeface="Cambria" pitchFamily="18" charset="0"/>
            </a:rPr>
            <a:t>Kemampuan</a:t>
          </a:r>
          <a:r>
            <a:rPr lang="en-US" sz="2000" dirty="0" smtClean="0">
              <a:solidFill>
                <a:schemeClr val="tx1"/>
              </a:solidFill>
              <a:latin typeface="Cambria" pitchFamily="18" charset="0"/>
            </a:rPr>
            <a:t> yang</a:t>
          </a:r>
          <a:r>
            <a:rPr lang="en-US" sz="2000" baseline="0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2000" baseline="0" dirty="0" err="1" smtClean="0">
              <a:solidFill>
                <a:schemeClr val="tx1"/>
              </a:solidFill>
              <a:latin typeface="Cambria" pitchFamily="18" charset="0"/>
            </a:rPr>
            <a:t>Diperoleh</a:t>
          </a:r>
          <a:r>
            <a:rPr lang="en-US" sz="2000" baseline="0" dirty="0" smtClean="0">
              <a:solidFill>
                <a:schemeClr val="tx1"/>
              </a:solidFill>
              <a:latin typeface="Cambria" pitchFamily="18" charset="0"/>
            </a:rPr>
            <a:t> MHS</a:t>
          </a:r>
          <a:endParaRPr lang="en-US" sz="2000" dirty="0">
            <a:solidFill>
              <a:schemeClr val="tx1"/>
            </a:solidFill>
          </a:endParaRPr>
        </a:p>
      </dgm:t>
    </dgm:pt>
    <dgm:pt modelId="{1C3A5B45-08A3-4601-BAE7-B4DC27954C9D}" type="parTrans" cxnId="{0B9CAAD1-8ECC-4CFB-A8FC-19D00E7FB164}">
      <dgm:prSet/>
      <dgm:spPr/>
      <dgm:t>
        <a:bodyPr/>
        <a:lstStyle/>
        <a:p>
          <a:endParaRPr lang="en-US"/>
        </a:p>
      </dgm:t>
    </dgm:pt>
    <dgm:pt modelId="{7391709D-D612-4E59-A52B-C5544F919E51}" type="sibTrans" cxnId="{0B9CAAD1-8ECC-4CFB-A8FC-19D00E7FB164}">
      <dgm:prSet/>
      <dgm:spPr/>
      <dgm:t>
        <a:bodyPr/>
        <a:lstStyle/>
        <a:p>
          <a:endParaRPr lang="en-US"/>
        </a:p>
      </dgm:t>
    </dgm:pt>
    <dgm:pt modelId="{C6D44D44-3C94-48AC-BB4E-4F2E84BC7FD3}">
      <dgm:prSet phldrT="[Text]" custT="1"/>
      <dgm:spPr>
        <a:solidFill>
          <a:schemeClr val="tx2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pPr rtl="0"/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Mandiri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 &amp; </a:t>
          </a:r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Percaya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diri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,</a:t>
          </a:r>
          <a:endParaRPr lang="en-US" sz="1800" dirty="0">
            <a:solidFill>
              <a:srgbClr val="FF0000"/>
            </a:solidFill>
          </a:endParaRPr>
        </a:p>
      </dgm:t>
    </dgm:pt>
    <dgm:pt modelId="{AFAAC680-4342-4D3A-AA47-5D76FDA476C9}" type="parTrans" cxnId="{E46F8FEA-9F61-4F05-877A-554944375333}">
      <dgm:prSet/>
      <dgm:spPr/>
      <dgm:t>
        <a:bodyPr/>
        <a:lstStyle/>
        <a:p>
          <a:endParaRPr lang="en-US"/>
        </a:p>
      </dgm:t>
    </dgm:pt>
    <dgm:pt modelId="{778AC739-2B9E-4A5A-A14C-D3D393501222}" type="sibTrans" cxnId="{E46F8FEA-9F61-4F05-877A-554944375333}">
      <dgm:prSet/>
      <dgm:spPr/>
      <dgm:t>
        <a:bodyPr/>
        <a:lstStyle/>
        <a:p>
          <a:endParaRPr lang="en-US"/>
        </a:p>
      </dgm:t>
    </dgm:pt>
    <dgm:pt modelId="{3C3A7628-849A-48D4-8BB6-35415A066BD2}">
      <dgm:prSet phldrT="[Text]" custT="1"/>
      <dgm:spPr>
        <a:solidFill>
          <a:schemeClr val="bg2">
            <a:lumMod val="25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400" dirty="0" err="1" smtClean="0">
              <a:latin typeface="Cambria" pitchFamily="18" charset="0"/>
            </a:rPr>
            <a:t>Aktivitas</a:t>
          </a:r>
          <a:r>
            <a:rPr lang="en-US" sz="2400" dirty="0" smtClean="0">
              <a:latin typeface="Cambria" pitchFamily="18" charset="0"/>
            </a:rPr>
            <a:t> </a:t>
          </a:r>
          <a:r>
            <a:rPr lang="en-US" sz="2400" dirty="0" err="1" smtClean="0">
              <a:latin typeface="Cambria" pitchFamily="18" charset="0"/>
            </a:rPr>
            <a:t>Dosen</a:t>
          </a:r>
          <a:endParaRPr lang="en-US" sz="2400" dirty="0"/>
        </a:p>
      </dgm:t>
    </dgm:pt>
    <dgm:pt modelId="{0BA5E3BD-5C07-4F99-A3BF-D56D9FF8A733}" type="parTrans" cxnId="{A79B29C9-0C6B-40A7-A5BC-13CE1F12CB47}">
      <dgm:prSet/>
      <dgm:spPr/>
      <dgm:t>
        <a:bodyPr/>
        <a:lstStyle/>
        <a:p>
          <a:endParaRPr lang="en-US"/>
        </a:p>
      </dgm:t>
    </dgm:pt>
    <dgm:pt modelId="{9B02C7FA-657E-4130-93EC-D0462628E322}" type="sibTrans" cxnId="{A79B29C9-0C6B-40A7-A5BC-13CE1F12CB47}">
      <dgm:prSet/>
      <dgm:spPr/>
      <dgm:t>
        <a:bodyPr/>
        <a:lstStyle/>
        <a:p>
          <a:endParaRPr lang="en-US"/>
        </a:p>
      </dgm:t>
    </dgm:pt>
    <dgm:pt modelId="{F61FFF9B-B161-4B2E-8645-D5C80FCC0F04}">
      <dgm:prSet phldrT="[Text]" custT="1"/>
      <dgm:spPr>
        <a:solidFill>
          <a:schemeClr val="bg2">
            <a:lumMod val="25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Memotivasi</a:t>
          </a:r>
          <a:r>
            <a:rPr lang="en-US" sz="18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1800" b="1" dirty="0" smtClean="0">
              <a:solidFill>
                <a:srgbClr val="FFFF00"/>
              </a:solidFill>
              <a:latin typeface="Cambria" pitchFamily="18" charset="0"/>
            </a:rPr>
            <a:t>  </a:t>
          </a:r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Memfasilitasi</a:t>
          </a:r>
          <a:r>
            <a:rPr lang="en-US" sz="18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Mahasiswa</a:t>
          </a:r>
          <a:endParaRPr lang="en-US" sz="1800" dirty="0">
            <a:solidFill>
              <a:srgbClr val="FFFF00"/>
            </a:solidFill>
          </a:endParaRPr>
        </a:p>
      </dgm:t>
    </dgm:pt>
    <dgm:pt modelId="{D7E5C919-56E0-42D8-A6D0-ACD54ECEF468}" type="parTrans" cxnId="{8CDBC848-69A8-4FE5-81EC-883A9984C5AB}">
      <dgm:prSet/>
      <dgm:spPr/>
      <dgm:t>
        <a:bodyPr/>
        <a:lstStyle/>
        <a:p>
          <a:endParaRPr lang="en-US"/>
        </a:p>
      </dgm:t>
    </dgm:pt>
    <dgm:pt modelId="{C7097587-D652-4B16-9588-7FCFD22F7861}" type="sibTrans" cxnId="{8CDBC848-69A8-4FE5-81EC-883A9984C5AB}">
      <dgm:prSet/>
      <dgm:spPr/>
      <dgm:t>
        <a:bodyPr/>
        <a:lstStyle/>
        <a:p>
          <a:endParaRPr lang="en-US"/>
        </a:p>
      </dgm:t>
    </dgm:pt>
    <dgm:pt modelId="{F69F30A6-34BE-4EAF-8C01-343411B74263}">
      <dgm:prSet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pPr rtl="0"/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Belajar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dalam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bentuk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kelompok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atau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individual,</a:t>
          </a:r>
          <a:endParaRPr lang="en-US" sz="1600" b="1" dirty="0">
            <a:solidFill>
              <a:schemeClr val="tx1"/>
            </a:solidFill>
            <a:latin typeface="Cambria" pitchFamily="18" charset="0"/>
          </a:endParaRPr>
        </a:p>
      </dgm:t>
    </dgm:pt>
    <dgm:pt modelId="{55E05EF8-D935-4DD6-A1BC-9B6AE7F6A082}" type="parTrans" cxnId="{7EFD6978-D4DD-415B-822C-0F4C43870C70}">
      <dgm:prSet/>
      <dgm:spPr/>
      <dgm:t>
        <a:bodyPr/>
        <a:lstStyle/>
        <a:p>
          <a:endParaRPr lang="en-US"/>
        </a:p>
      </dgm:t>
    </dgm:pt>
    <dgm:pt modelId="{14D26B27-ADD1-4BF5-9CAE-AD93C12875CF}" type="sibTrans" cxnId="{7EFD6978-D4DD-415B-822C-0F4C43870C70}">
      <dgm:prSet/>
      <dgm:spPr/>
      <dgm:t>
        <a:bodyPr/>
        <a:lstStyle/>
        <a:p>
          <a:endParaRPr lang="en-US"/>
        </a:p>
      </dgm:t>
    </dgm:pt>
    <dgm:pt modelId="{656CCC4B-8F42-4045-BAB1-8E27C598ED61}">
      <dgm:prSet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Merencanakan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kegiatan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belajar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,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melaksanakan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,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menilai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pengalaman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belajarnya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sendiri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,</a:t>
          </a:r>
          <a:endParaRPr lang="en-US" sz="1600" b="1" dirty="0">
            <a:solidFill>
              <a:schemeClr val="tx1"/>
            </a:solidFill>
            <a:latin typeface="Cambria" pitchFamily="18" charset="0"/>
          </a:endParaRPr>
        </a:p>
      </dgm:t>
    </dgm:pt>
    <dgm:pt modelId="{2FB309EF-50FD-40D3-A4AB-7C0FEDB291EA}" type="parTrans" cxnId="{4B08B5B3-C38C-4DF6-BEB4-FEBD76159348}">
      <dgm:prSet/>
      <dgm:spPr/>
      <dgm:t>
        <a:bodyPr/>
        <a:lstStyle/>
        <a:p>
          <a:endParaRPr lang="en-US"/>
        </a:p>
      </dgm:t>
    </dgm:pt>
    <dgm:pt modelId="{1D9E041D-779E-408F-BA75-B0DA60B4A78C}" type="sibTrans" cxnId="{4B08B5B3-C38C-4DF6-BEB4-FEBD76159348}">
      <dgm:prSet/>
      <dgm:spPr/>
      <dgm:t>
        <a:bodyPr/>
        <a:lstStyle/>
        <a:p>
          <a:endParaRPr lang="en-US"/>
        </a:p>
      </dgm:t>
    </dgm:pt>
    <dgm:pt modelId="{02A91DA6-D40A-4838-B4A5-6504968DF866}">
      <dgm:prSet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Membangun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pengetahuannya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sendiri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berdasarkan</a:t>
          </a:r>
          <a:r>
            <a:rPr lang="en-US" sz="1600" b="1" baseline="0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pengelaman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belajar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,</a:t>
          </a:r>
          <a:endParaRPr lang="en-US" sz="1600" b="1" dirty="0">
            <a:solidFill>
              <a:schemeClr val="tx1"/>
            </a:solidFill>
            <a:latin typeface="Cambria" pitchFamily="18" charset="0"/>
          </a:endParaRPr>
        </a:p>
      </dgm:t>
    </dgm:pt>
    <dgm:pt modelId="{956F619B-D417-4BE4-8F1B-E60B3B1D189B}" type="parTrans" cxnId="{BAE54FFF-6958-4819-B585-E631B208B58F}">
      <dgm:prSet/>
      <dgm:spPr/>
      <dgm:t>
        <a:bodyPr/>
        <a:lstStyle/>
        <a:p>
          <a:endParaRPr lang="en-US"/>
        </a:p>
      </dgm:t>
    </dgm:pt>
    <dgm:pt modelId="{4F2EF9A2-B9E0-41A2-92C0-3F95770ADF6A}" type="sibTrans" cxnId="{BAE54FFF-6958-4819-B585-E631B208B58F}">
      <dgm:prSet/>
      <dgm:spPr/>
      <dgm:t>
        <a:bodyPr/>
        <a:lstStyle/>
        <a:p>
          <a:endParaRPr lang="en-US"/>
        </a:p>
      </dgm:t>
    </dgm:pt>
    <dgm:pt modelId="{15CE3970-BDCD-4D9D-808F-1CBB25779558}">
      <dgm:prSet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Mempresentasikan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hasil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belajar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di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kelas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atau</a:t>
          </a:r>
          <a:r>
            <a:rPr lang="en-US" sz="1600" b="1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Cambria" pitchFamily="18" charset="0"/>
            </a:rPr>
            <a:t>dihadapan</a:t>
          </a:r>
          <a:r>
            <a:rPr lang="en-US" sz="1600" b="1" baseline="0" dirty="0" smtClean="0">
              <a:solidFill>
                <a:schemeClr val="tx1"/>
              </a:solidFill>
              <a:latin typeface="Cambria" pitchFamily="18" charset="0"/>
            </a:rPr>
            <a:t> </a:t>
          </a:r>
          <a:r>
            <a:rPr lang="en-US" sz="1600" b="1" baseline="0" dirty="0" err="1" smtClean="0">
              <a:solidFill>
                <a:schemeClr val="tx1"/>
              </a:solidFill>
              <a:latin typeface="Cambria" pitchFamily="18" charset="0"/>
            </a:rPr>
            <a:t>dosen</a:t>
          </a:r>
          <a:r>
            <a:rPr lang="en-US" sz="1600" b="1" baseline="0" dirty="0" smtClean="0">
              <a:solidFill>
                <a:srgbClr val="0000CC"/>
              </a:solidFill>
              <a:latin typeface="Cambria" pitchFamily="18" charset="0"/>
            </a:rPr>
            <a:t>.</a:t>
          </a:r>
          <a:endParaRPr lang="en-US" sz="1600" b="1" dirty="0">
            <a:solidFill>
              <a:srgbClr val="0000CC"/>
            </a:solidFill>
            <a:latin typeface="Cambria" pitchFamily="18" charset="0"/>
          </a:endParaRPr>
        </a:p>
      </dgm:t>
    </dgm:pt>
    <dgm:pt modelId="{E060645C-E399-4327-BC9B-89886256709D}" type="parTrans" cxnId="{7DA137FB-2939-4DCB-996F-A6C7ED3D8E09}">
      <dgm:prSet/>
      <dgm:spPr/>
      <dgm:t>
        <a:bodyPr/>
        <a:lstStyle/>
        <a:p>
          <a:endParaRPr lang="en-US"/>
        </a:p>
      </dgm:t>
    </dgm:pt>
    <dgm:pt modelId="{78FF55EC-5CF6-42FD-A14F-97EB1CE96F16}" type="sibTrans" cxnId="{7DA137FB-2939-4DCB-996F-A6C7ED3D8E09}">
      <dgm:prSet/>
      <dgm:spPr/>
      <dgm:t>
        <a:bodyPr/>
        <a:lstStyle/>
        <a:p>
          <a:endParaRPr lang="en-US"/>
        </a:p>
      </dgm:t>
    </dgm:pt>
    <dgm:pt modelId="{299F54E2-CA60-444B-8FAD-845EE7865773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pPr rtl="0"/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Menumbuhkan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 rasa </a:t>
          </a:r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tanjung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jawab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,</a:t>
          </a:r>
          <a:endParaRPr lang="en-US" sz="1800" b="1" dirty="0">
            <a:solidFill>
              <a:srgbClr val="FF0000"/>
            </a:solidFill>
            <a:latin typeface="Cambria" pitchFamily="18" charset="0"/>
            <a:ea typeface="+mn-ea"/>
            <a:cs typeface="+mn-cs"/>
          </a:endParaRPr>
        </a:p>
      </dgm:t>
    </dgm:pt>
    <dgm:pt modelId="{51BF341E-4413-4974-8729-7165CF6E8E43}" type="parTrans" cxnId="{0F9FC6C8-76EB-4559-A124-E6CFF1014DFC}">
      <dgm:prSet/>
      <dgm:spPr/>
      <dgm:t>
        <a:bodyPr/>
        <a:lstStyle/>
        <a:p>
          <a:endParaRPr lang="en-US"/>
        </a:p>
      </dgm:t>
    </dgm:pt>
    <dgm:pt modelId="{863D248F-627D-43CB-946C-C67CE2DA07B1}" type="sibTrans" cxnId="{0F9FC6C8-76EB-4559-A124-E6CFF1014DFC}">
      <dgm:prSet/>
      <dgm:spPr/>
      <dgm:t>
        <a:bodyPr/>
        <a:lstStyle/>
        <a:p>
          <a:endParaRPr lang="en-US"/>
        </a:p>
      </dgm:t>
    </dgm:pt>
    <dgm:pt modelId="{6C91BF8A-8D27-4E40-A90F-4FCEA9E37704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pPr rtl="0"/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Time management,</a:t>
          </a:r>
          <a:endParaRPr lang="en-US" sz="1800" b="1" dirty="0">
            <a:solidFill>
              <a:srgbClr val="FF0000"/>
            </a:solidFill>
            <a:latin typeface="Cambria" pitchFamily="18" charset="0"/>
            <a:ea typeface="+mn-ea"/>
            <a:cs typeface="+mn-cs"/>
          </a:endParaRPr>
        </a:p>
      </dgm:t>
    </dgm:pt>
    <dgm:pt modelId="{EE2B4B28-E468-42F5-A8EF-036B5E4C741B}" type="parTrans" cxnId="{A567D1A7-9C3B-447F-A2A6-845E35897D22}">
      <dgm:prSet/>
      <dgm:spPr/>
      <dgm:t>
        <a:bodyPr/>
        <a:lstStyle/>
        <a:p>
          <a:endParaRPr lang="en-US"/>
        </a:p>
      </dgm:t>
    </dgm:pt>
    <dgm:pt modelId="{329F1001-B862-436C-949A-B0340E291918}" type="sibTrans" cxnId="{A567D1A7-9C3B-447F-A2A6-845E35897D22}">
      <dgm:prSet/>
      <dgm:spPr/>
      <dgm:t>
        <a:bodyPr/>
        <a:lstStyle/>
        <a:p>
          <a:endParaRPr lang="en-US"/>
        </a:p>
      </dgm:t>
    </dgm:pt>
    <dgm:pt modelId="{210649E5-3E7F-4CFF-989F-DF6D2BE180CF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pPr rtl="0"/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Evaluasi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diri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,</a:t>
          </a:r>
          <a:endParaRPr lang="en-US" sz="1800" b="1" dirty="0">
            <a:solidFill>
              <a:srgbClr val="FF0000"/>
            </a:solidFill>
            <a:latin typeface="Cambria" pitchFamily="18" charset="0"/>
            <a:ea typeface="+mn-ea"/>
            <a:cs typeface="+mn-cs"/>
          </a:endParaRPr>
        </a:p>
      </dgm:t>
    </dgm:pt>
    <dgm:pt modelId="{4AC3A233-38D7-4D43-9184-95CBC059F771}" type="parTrans" cxnId="{7ABD5117-0A7A-4557-A1CB-47F600645DFC}">
      <dgm:prSet/>
      <dgm:spPr/>
      <dgm:t>
        <a:bodyPr/>
        <a:lstStyle/>
        <a:p>
          <a:endParaRPr lang="en-US"/>
        </a:p>
      </dgm:t>
    </dgm:pt>
    <dgm:pt modelId="{DF26AB18-6924-453D-9A2B-31399EB14BFB}" type="sibTrans" cxnId="{7ABD5117-0A7A-4557-A1CB-47F600645DFC}">
      <dgm:prSet/>
      <dgm:spPr/>
      <dgm:t>
        <a:bodyPr/>
        <a:lstStyle/>
        <a:p>
          <a:endParaRPr lang="en-US"/>
        </a:p>
      </dgm:t>
    </dgm:pt>
    <dgm:pt modelId="{D5100D65-DDAD-45EA-9EC6-82AA76E8027E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Kreative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,</a:t>
          </a:r>
          <a:endParaRPr lang="en-US" sz="1800" b="1" dirty="0">
            <a:solidFill>
              <a:srgbClr val="FF0000"/>
            </a:solidFill>
            <a:latin typeface="Cambria" pitchFamily="18" charset="0"/>
            <a:ea typeface="+mn-ea"/>
            <a:cs typeface="+mn-cs"/>
          </a:endParaRPr>
        </a:p>
      </dgm:t>
    </dgm:pt>
    <dgm:pt modelId="{F0A8B9D0-E2D8-4A26-A0CE-90DF808F255A}" type="parTrans" cxnId="{BD962E74-D509-447B-8613-598E64947AA3}">
      <dgm:prSet/>
      <dgm:spPr/>
      <dgm:t>
        <a:bodyPr/>
        <a:lstStyle/>
        <a:p>
          <a:endParaRPr lang="en-US"/>
        </a:p>
      </dgm:t>
    </dgm:pt>
    <dgm:pt modelId="{8AD6B019-D619-4EDA-B725-83260A60ED38}" type="sibTrans" cxnId="{BD962E74-D509-447B-8613-598E64947AA3}">
      <dgm:prSet/>
      <dgm:spPr/>
      <dgm:t>
        <a:bodyPr/>
        <a:lstStyle/>
        <a:p>
          <a:endParaRPr lang="en-US"/>
        </a:p>
      </dgm:t>
    </dgm:pt>
    <dgm:pt modelId="{EB57B205-635A-4FF4-A36B-FFB9858B952C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Inovative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,</a:t>
          </a:r>
          <a:endParaRPr lang="en-US" sz="1800" b="1" dirty="0">
            <a:solidFill>
              <a:srgbClr val="FF0000"/>
            </a:solidFill>
            <a:latin typeface="Cambria" pitchFamily="18" charset="0"/>
            <a:ea typeface="+mn-ea"/>
            <a:cs typeface="+mn-cs"/>
          </a:endParaRPr>
        </a:p>
      </dgm:t>
    </dgm:pt>
    <dgm:pt modelId="{FA8D18C8-D8D9-4066-8DC9-DBA79A1E0B60}" type="parTrans" cxnId="{28A2EF9E-D75C-4DD9-840C-3F99320099FF}">
      <dgm:prSet/>
      <dgm:spPr/>
      <dgm:t>
        <a:bodyPr/>
        <a:lstStyle/>
        <a:p>
          <a:endParaRPr lang="en-US"/>
        </a:p>
      </dgm:t>
    </dgm:pt>
    <dgm:pt modelId="{1BEBEE42-E2CC-4014-9856-291E498C7464}" type="sibTrans" cxnId="{28A2EF9E-D75C-4DD9-840C-3F99320099FF}">
      <dgm:prSet/>
      <dgm:spPr/>
      <dgm:t>
        <a:bodyPr/>
        <a:lstStyle/>
        <a:p>
          <a:endParaRPr lang="en-US"/>
        </a:p>
      </dgm:t>
    </dgm:pt>
    <dgm:pt modelId="{29D4B15F-F400-411A-9715-054C5ACE70CD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Pengembangan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diri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,</a:t>
          </a:r>
          <a:endParaRPr lang="en-US" sz="1800" b="1" dirty="0">
            <a:solidFill>
              <a:srgbClr val="FF0000"/>
            </a:solidFill>
            <a:latin typeface="Cambria" pitchFamily="18" charset="0"/>
            <a:ea typeface="+mn-ea"/>
            <a:cs typeface="+mn-cs"/>
          </a:endParaRPr>
        </a:p>
      </dgm:t>
    </dgm:pt>
    <dgm:pt modelId="{50FEFF76-72D3-42BB-A8D2-498840132ED2}" type="parTrans" cxnId="{C5332AFC-7AA0-4AEA-B327-083E9FB814D2}">
      <dgm:prSet/>
      <dgm:spPr/>
      <dgm:t>
        <a:bodyPr/>
        <a:lstStyle/>
        <a:p>
          <a:endParaRPr lang="en-US"/>
        </a:p>
      </dgm:t>
    </dgm:pt>
    <dgm:pt modelId="{210F272E-3290-468D-B235-A54B0B295059}" type="sibTrans" cxnId="{C5332AFC-7AA0-4AEA-B327-083E9FB814D2}">
      <dgm:prSet/>
      <dgm:spPr/>
      <dgm:t>
        <a:bodyPr/>
        <a:lstStyle/>
        <a:p>
          <a:endParaRPr lang="en-US"/>
        </a:p>
      </dgm:t>
    </dgm:pt>
    <dgm:pt modelId="{9DEC2505-A8B1-466C-8D6D-B5CAF70007C3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Menyusun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 strategy plan,</a:t>
          </a:r>
          <a:endParaRPr lang="en-US" sz="1800" b="1" dirty="0">
            <a:solidFill>
              <a:srgbClr val="FF0000"/>
            </a:solidFill>
            <a:latin typeface="Cambria" pitchFamily="18" charset="0"/>
            <a:ea typeface="+mn-ea"/>
            <a:cs typeface="+mn-cs"/>
          </a:endParaRPr>
        </a:p>
      </dgm:t>
    </dgm:pt>
    <dgm:pt modelId="{FF10B6DF-3815-42A5-9D3A-5ABF6FED0070}" type="parTrans" cxnId="{1737760C-8EC4-40F2-A34A-8B4A1A9FDFDA}">
      <dgm:prSet/>
      <dgm:spPr/>
      <dgm:t>
        <a:bodyPr/>
        <a:lstStyle/>
        <a:p>
          <a:endParaRPr lang="en-US"/>
        </a:p>
      </dgm:t>
    </dgm:pt>
    <dgm:pt modelId="{DC4482AD-8C75-4F9A-BCE7-9CD672E27736}" type="sibTrans" cxnId="{1737760C-8EC4-40F2-A34A-8B4A1A9FDFDA}">
      <dgm:prSet/>
      <dgm:spPr/>
      <dgm:t>
        <a:bodyPr/>
        <a:lstStyle/>
        <a:p>
          <a:endParaRPr lang="en-US"/>
        </a:p>
      </dgm:t>
    </dgm:pt>
    <dgm:pt modelId="{6BB2F745-3292-4179-8093-B82F99E3A17C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800" b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Ketekunan,</a:t>
          </a:r>
          <a:endParaRPr lang="en-US" sz="1800" b="1" dirty="0">
            <a:solidFill>
              <a:srgbClr val="FF0000"/>
            </a:solidFill>
            <a:latin typeface="Cambria" pitchFamily="18" charset="0"/>
            <a:ea typeface="+mn-ea"/>
            <a:cs typeface="+mn-cs"/>
          </a:endParaRPr>
        </a:p>
      </dgm:t>
    </dgm:pt>
    <dgm:pt modelId="{BD2FE5C9-C08B-47BA-810C-ACBBF7129711}" type="parTrans" cxnId="{0DE53038-7652-46BB-9F38-3325CD6A4570}">
      <dgm:prSet/>
      <dgm:spPr/>
      <dgm:t>
        <a:bodyPr/>
        <a:lstStyle/>
        <a:p>
          <a:endParaRPr lang="en-US"/>
        </a:p>
      </dgm:t>
    </dgm:pt>
    <dgm:pt modelId="{CE807A73-72A2-4463-A87C-2BC7F888D3BD}" type="sibTrans" cxnId="{0DE53038-7652-46BB-9F38-3325CD6A4570}">
      <dgm:prSet/>
      <dgm:spPr/>
      <dgm:t>
        <a:bodyPr/>
        <a:lstStyle/>
        <a:p>
          <a:endParaRPr lang="en-US"/>
        </a:p>
      </dgm:t>
    </dgm:pt>
    <dgm:pt modelId="{DBF93814-1305-4239-B5AE-F7E2B5E8E5EF}">
      <dgm:prSet custT="1"/>
      <dgm:spPr>
        <a:solidFill>
          <a:schemeClr val="tx2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800" b="1" dirty="0" err="1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Disiplin</a:t>
          </a:r>
          <a:r>
            <a:rPr lang="en-US" sz="1800" b="1" dirty="0" smtClean="0">
              <a:solidFill>
                <a:srgbClr val="FF0000"/>
              </a:solidFill>
              <a:latin typeface="Cambria" pitchFamily="18" charset="0"/>
              <a:ea typeface="+mn-ea"/>
              <a:cs typeface="+mn-cs"/>
            </a:rPr>
            <a:t>.</a:t>
          </a:r>
          <a:endParaRPr kumimoji="0" lang="en-US" sz="1800" b="1" i="0" u="none" strike="noStrike" cap="none" normalizeH="0" baseline="0" dirty="0">
            <a:ln/>
            <a:solidFill>
              <a:srgbClr val="FF0000"/>
            </a:solidFill>
            <a:effectLst/>
            <a:latin typeface="Cambria" pitchFamily="18" charset="0"/>
          </a:endParaRPr>
        </a:p>
      </dgm:t>
    </dgm:pt>
    <dgm:pt modelId="{5EA8542C-7044-4F83-A755-688954C0E394}" type="parTrans" cxnId="{17200B1B-9442-4796-AFB7-A14801BFE55C}">
      <dgm:prSet/>
      <dgm:spPr/>
      <dgm:t>
        <a:bodyPr/>
        <a:lstStyle/>
        <a:p>
          <a:endParaRPr lang="en-US"/>
        </a:p>
      </dgm:t>
    </dgm:pt>
    <dgm:pt modelId="{1B14EA96-FBCA-4690-AA0E-3C8D6750A3BE}" type="sibTrans" cxnId="{17200B1B-9442-4796-AFB7-A14801BFE55C}">
      <dgm:prSet/>
      <dgm:spPr/>
      <dgm:t>
        <a:bodyPr/>
        <a:lstStyle/>
        <a:p>
          <a:endParaRPr lang="en-US"/>
        </a:p>
      </dgm:t>
    </dgm:pt>
    <dgm:pt modelId="{8FD6951B-F738-4C8F-89CD-6C41E9930C1A}">
      <dgm:prSet custT="1"/>
      <dgm:spPr>
        <a:solidFill>
          <a:schemeClr val="bg2">
            <a:lumMod val="25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Memberikan</a:t>
          </a:r>
          <a:r>
            <a:rPr lang="en-US" sz="18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arahan</a:t>
          </a:r>
          <a:r>
            <a:rPr lang="en-US" sz="1800" b="1" dirty="0" smtClean="0">
              <a:solidFill>
                <a:srgbClr val="FFFF00"/>
              </a:solidFill>
              <a:latin typeface="Cambria" pitchFamily="18" charset="0"/>
            </a:rPr>
            <a:t>, </a:t>
          </a:r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bimbingan</a:t>
          </a:r>
          <a:r>
            <a:rPr lang="en-US" sz="18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dan</a:t>
          </a:r>
          <a:r>
            <a:rPr lang="en-US" sz="18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umpanbalik</a:t>
          </a:r>
          <a:r>
            <a:rPr lang="en-US" sz="18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kemajuan</a:t>
          </a:r>
          <a:r>
            <a:rPr lang="en-US" sz="18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belajar</a:t>
          </a:r>
          <a:r>
            <a:rPr lang="en-US" sz="1800" b="1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mahasiswa</a:t>
          </a:r>
          <a:r>
            <a:rPr lang="en-US" sz="1800" b="1" dirty="0" smtClean="0">
              <a:solidFill>
                <a:srgbClr val="FFFF00"/>
              </a:solidFill>
              <a:latin typeface="Cambria" pitchFamily="18" charset="0"/>
            </a:rPr>
            <a:t>,</a:t>
          </a:r>
          <a:endParaRPr lang="en-US" sz="1800" b="1" dirty="0">
            <a:solidFill>
              <a:srgbClr val="FFFF00"/>
            </a:solidFill>
            <a:latin typeface="Cambria" pitchFamily="18" charset="0"/>
          </a:endParaRPr>
        </a:p>
      </dgm:t>
    </dgm:pt>
    <dgm:pt modelId="{8E3543D3-2C0C-4570-87CC-43EB130C9BA3}" type="parTrans" cxnId="{A8859090-7D00-4483-9624-F719AB97B0F2}">
      <dgm:prSet/>
      <dgm:spPr/>
      <dgm:t>
        <a:bodyPr/>
        <a:lstStyle/>
        <a:p>
          <a:endParaRPr lang="en-US"/>
        </a:p>
      </dgm:t>
    </dgm:pt>
    <dgm:pt modelId="{720C4465-1861-42AD-B95D-B18833BE43E6}" type="sibTrans" cxnId="{A8859090-7D00-4483-9624-F719AB97B0F2}">
      <dgm:prSet/>
      <dgm:spPr/>
      <dgm:t>
        <a:bodyPr/>
        <a:lstStyle/>
        <a:p>
          <a:endParaRPr lang="en-US"/>
        </a:p>
      </dgm:t>
    </dgm:pt>
    <dgm:pt modelId="{81B5C983-C0C8-4E43-8FBE-1175EDCDD96B}">
      <dgm:prSet custT="1"/>
      <dgm:spPr>
        <a:solidFill>
          <a:schemeClr val="bg2">
            <a:lumMod val="25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Melakukan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evaluasi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terhadap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hasil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belajar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mahasiswa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. </a:t>
          </a:r>
          <a:endParaRPr lang="en-US" sz="1800" b="1" dirty="0">
            <a:solidFill>
              <a:srgbClr val="FFFF00"/>
            </a:solidFill>
            <a:latin typeface="Cambria" pitchFamily="18" charset="0"/>
          </a:endParaRPr>
        </a:p>
      </dgm:t>
    </dgm:pt>
    <dgm:pt modelId="{3142F8CC-FE9A-4FE9-90D4-4AA700C78A19}" type="parTrans" cxnId="{16445DA0-AC35-4E38-B51D-59FD7344C921}">
      <dgm:prSet/>
      <dgm:spPr/>
      <dgm:t>
        <a:bodyPr/>
        <a:lstStyle/>
        <a:p>
          <a:endParaRPr lang="en-US"/>
        </a:p>
      </dgm:t>
    </dgm:pt>
    <dgm:pt modelId="{39350311-85B1-42C1-A1F4-A114E7B1B1C4}" type="sibTrans" cxnId="{16445DA0-AC35-4E38-B51D-59FD7344C921}">
      <dgm:prSet/>
      <dgm:spPr/>
      <dgm:t>
        <a:bodyPr/>
        <a:lstStyle/>
        <a:p>
          <a:endParaRPr lang="en-US"/>
        </a:p>
      </dgm:t>
    </dgm:pt>
    <dgm:pt modelId="{F9265533-9288-4C47-91C9-5F6949990279}">
      <dgm:prSet custT="1"/>
      <dgm:spPr>
        <a:solidFill>
          <a:schemeClr val="bg2">
            <a:lumMod val="25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800" b="1" dirty="0" err="1" smtClean="0">
              <a:solidFill>
                <a:srgbClr val="FFFF00"/>
              </a:solidFill>
              <a:latin typeface="Cambria" pitchFamily="18" charset="0"/>
            </a:rPr>
            <a:t>Memberikan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pengakuan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,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penghargaan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,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atau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penguatan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terhadap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hasil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belajar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 </a:t>
          </a:r>
          <a:r>
            <a:rPr lang="en-US" sz="1800" b="1" baseline="0" dirty="0" err="1" smtClean="0">
              <a:solidFill>
                <a:srgbClr val="FFFF00"/>
              </a:solidFill>
              <a:latin typeface="Cambria" pitchFamily="18" charset="0"/>
            </a:rPr>
            <a:t>mahasiswa</a:t>
          </a:r>
          <a:r>
            <a:rPr lang="en-US" sz="1800" b="1" baseline="0" dirty="0" smtClean="0">
              <a:solidFill>
                <a:srgbClr val="FFFF00"/>
              </a:solidFill>
              <a:latin typeface="Cambria" pitchFamily="18" charset="0"/>
            </a:rPr>
            <a:t>,</a:t>
          </a:r>
          <a:endParaRPr lang="en-US" sz="1800" b="1" dirty="0">
            <a:solidFill>
              <a:srgbClr val="FFFF00"/>
            </a:solidFill>
            <a:latin typeface="Cambria" pitchFamily="18" charset="0"/>
          </a:endParaRPr>
        </a:p>
      </dgm:t>
    </dgm:pt>
    <dgm:pt modelId="{6A80A7F5-1F42-418D-A797-ED57EAAAC5C8}" type="parTrans" cxnId="{34E0E777-8EC2-491F-8E09-9AEF5D63437D}">
      <dgm:prSet/>
      <dgm:spPr/>
    </dgm:pt>
    <dgm:pt modelId="{B928897C-FC09-49B8-B3FD-F0A8BE88A03D}" type="sibTrans" cxnId="{34E0E777-8EC2-491F-8E09-9AEF5D63437D}">
      <dgm:prSet/>
      <dgm:spPr/>
    </dgm:pt>
    <dgm:pt modelId="{C53C15ED-8A2D-4497-90D8-5F2CC7DF91AC}" type="pres">
      <dgm:prSet presAssocID="{17B36E1C-FD40-4335-A7DD-23FD9F8C078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6BD6647-B1A9-4B5C-BC45-90CDF9AC02B4}" type="pres">
      <dgm:prSet presAssocID="{219C6DA4-D3BD-4817-BFD8-AE44B065B26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23F011-9E19-4893-82B5-6865CE99F0B0}" type="pres">
      <dgm:prSet presAssocID="{9106B210-A15F-459F-B40C-E714F437B27B}" presName="sibTrans" presStyleCnt="0"/>
      <dgm:spPr/>
    </dgm:pt>
    <dgm:pt modelId="{35DDC658-142C-4F93-ADD2-0AB6C8DE101A}" type="pres">
      <dgm:prSet presAssocID="{6A01EF6E-6792-4E22-A62A-483EA30C7B6F}" presName="node" presStyleLbl="node1" presStyleIdx="1" presStyleCnt="3" custLinFactNeighborX="-33504" custLinFactNeighborY="-28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9BE363-2331-4DD0-B58E-3717EA03792E}" type="pres">
      <dgm:prSet presAssocID="{7391709D-D612-4E59-A52B-C5544F919E51}" presName="sibTrans" presStyleCnt="0"/>
      <dgm:spPr/>
    </dgm:pt>
    <dgm:pt modelId="{EBE920C8-5ED2-4C84-855F-DEF41BACA120}" type="pres">
      <dgm:prSet presAssocID="{3C3A7628-849A-48D4-8BB6-35415A066BD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BD5117-0A7A-4557-A1CB-47F600645DFC}" srcId="{6A01EF6E-6792-4E22-A62A-483EA30C7B6F}" destId="{210649E5-3E7F-4CFF-989F-DF6D2BE180CF}" srcOrd="3" destOrd="0" parTransId="{4AC3A233-38D7-4D43-9184-95CBC059F771}" sibTransId="{DF26AB18-6924-453D-9A2B-31399EB14BFB}"/>
    <dgm:cxn modelId="{945E01FD-C682-4C23-8BF3-C6F0D7FE484F}" srcId="{219C6DA4-D3BD-4817-BFD8-AE44B065B263}" destId="{DA35E6E8-F6EE-4D60-9B16-55D04F5309A7}" srcOrd="0" destOrd="0" parTransId="{4D20F512-1C48-4A61-8ECD-0C1E820E7685}" sibTransId="{72CA44D1-2848-437A-9CB2-65B86C886534}"/>
    <dgm:cxn modelId="{2A71E4CD-5F93-4593-8A41-2415CB9C79A7}" type="presOf" srcId="{DA35E6E8-F6EE-4D60-9B16-55D04F5309A7}" destId="{76BD6647-B1A9-4B5C-BC45-90CDF9AC02B4}" srcOrd="0" destOrd="1" presId="urn:microsoft.com/office/officeart/2005/8/layout/hList6"/>
    <dgm:cxn modelId="{BAE54FFF-6958-4819-B585-E631B208B58F}" srcId="{219C6DA4-D3BD-4817-BFD8-AE44B065B263}" destId="{02A91DA6-D40A-4838-B4A5-6504968DF866}" srcOrd="3" destOrd="0" parTransId="{956F619B-D417-4BE4-8F1B-E60B3B1D189B}" sibTransId="{4F2EF9A2-B9E0-41A2-92C0-3F95770ADF6A}"/>
    <dgm:cxn modelId="{C5332AFC-7AA0-4AEA-B327-083E9FB814D2}" srcId="{6A01EF6E-6792-4E22-A62A-483EA30C7B6F}" destId="{29D4B15F-F400-411A-9715-054C5ACE70CD}" srcOrd="6" destOrd="0" parTransId="{50FEFF76-72D3-42BB-A8D2-498840132ED2}" sibTransId="{210F272E-3290-468D-B235-A54B0B295059}"/>
    <dgm:cxn modelId="{1E7BD799-8141-439B-ABAE-CE645376392A}" type="presOf" srcId="{15CE3970-BDCD-4D9D-808F-1CBB25779558}" destId="{76BD6647-B1A9-4B5C-BC45-90CDF9AC02B4}" srcOrd="0" destOrd="5" presId="urn:microsoft.com/office/officeart/2005/8/layout/hList6"/>
    <dgm:cxn modelId="{A567D1A7-9C3B-447F-A2A6-845E35897D22}" srcId="{6A01EF6E-6792-4E22-A62A-483EA30C7B6F}" destId="{6C91BF8A-8D27-4E40-A90F-4FCEA9E37704}" srcOrd="2" destOrd="0" parTransId="{EE2B4B28-E468-42F5-A8EF-036B5E4C741B}" sibTransId="{329F1001-B862-436C-949A-B0340E291918}"/>
    <dgm:cxn modelId="{A8859090-7D00-4483-9624-F719AB97B0F2}" srcId="{3C3A7628-849A-48D4-8BB6-35415A066BD2}" destId="{8FD6951B-F738-4C8F-89CD-6C41E9930C1A}" srcOrd="1" destOrd="0" parTransId="{8E3543D3-2C0C-4570-87CC-43EB130C9BA3}" sibTransId="{720C4465-1861-42AD-B95D-B18833BE43E6}"/>
    <dgm:cxn modelId="{389F6D76-2163-4645-90B7-DA4AE4DF2B56}" type="presOf" srcId="{6C91BF8A-8D27-4E40-A90F-4FCEA9E37704}" destId="{35DDC658-142C-4F93-ADD2-0AB6C8DE101A}" srcOrd="0" destOrd="3" presId="urn:microsoft.com/office/officeart/2005/8/layout/hList6"/>
    <dgm:cxn modelId="{0DE53038-7652-46BB-9F38-3325CD6A4570}" srcId="{6A01EF6E-6792-4E22-A62A-483EA30C7B6F}" destId="{6BB2F745-3292-4179-8093-B82F99E3A17C}" srcOrd="8" destOrd="0" parTransId="{BD2FE5C9-C08B-47BA-810C-ACBBF7129711}" sibTransId="{CE807A73-72A2-4463-A87C-2BC7F888D3BD}"/>
    <dgm:cxn modelId="{17200B1B-9442-4796-AFB7-A14801BFE55C}" srcId="{6A01EF6E-6792-4E22-A62A-483EA30C7B6F}" destId="{DBF93814-1305-4239-B5AE-F7E2B5E8E5EF}" srcOrd="9" destOrd="0" parTransId="{5EA8542C-7044-4F83-A755-688954C0E394}" sibTransId="{1B14EA96-FBCA-4690-AA0E-3C8D6750A3BE}"/>
    <dgm:cxn modelId="{54AFA867-640B-4825-B43F-59618F315991}" type="presOf" srcId="{02A91DA6-D40A-4838-B4A5-6504968DF866}" destId="{76BD6647-B1A9-4B5C-BC45-90CDF9AC02B4}" srcOrd="0" destOrd="4" presId="urn:microsoft.com/office/officeart/2005/8/layout/hList6"/>
    <dgm:cxn modelId="{BD962E74-D509-447B-8613-598E64947AA3}" srcId="{6A01EF6E-6792-4E22-A62A-483EA30C7B6F}" destId="{D5100D65-DDAD-45EA-9EC6-82AA76E8027E}" srcOrd="4" destOrd="0" parTransId="{F0A8B9D0-E2D8-4A26-A0CE-90DF808F255A}" sibTransId="{8AD6B019-D619-4EDA-B725-83260A60ED38}"/>
    <dgm:cxn modelId="{2AD35EDB-FC85-4AD0-BC3D-A09868CBC4D6}" type="presOf" srcId="{81B5C983-C0C8-4E43-8FBE-1175EDCDD96B}" destId="{EBE920C8-5ED2-4C84-855F-DEF41BACA120}" srcOrd="0" destOrd="4" presId="urn:microsoft.com/office/officeart/2005/8/layout/hList6"/>
    <dgm:cxn modelId="{2AACC562-38F7-4F51-911F-1FF0D73B7B25}" type="presOf" srcId="{C6D44D44-3C94-48AC-BB4E-4F2E84BC7FD3}" destId="{35DDC658-142C-4F93-ADD2-0AB6C8DE101A}" srcOrd="0" destOrd="1" presId="urn:microsoft.com/office/officeart/2005/8/layout/hList6"/>
    <dgm:cxn modelId="{1A964089-864C-410B-9B57-F58BE3C1BF97}" type="presOf" srcId="{3C3A7628-849A-48D4-8BB6-35415A066BD2}" destId="{EBE920C8-5ED2-4C84-855F-DEF41BACA120}" srcOrd="0" destOrd="0" presId="urn:microsoft.com/office/officeart/2005/8/layout/hList6"/>
    <dgm:cxn modelId="{7590625A-3A17-49AF-B76F-156015027F2C}" type="presOf" srcId="{299F54E2-CA60-444B-8FAD-845EE7865773}" destId="{35DDC658-142C-4F93-ADD2-0AB6C8DE101A}" srcOrd="0" destOrd="2" presId="urn:microsoft.com/office/officeart/2005/8/layout/hList6"/>
    <dgm:cxn modelId="{2F5D3BA0-1EC5-4FA2-BB1E-4E16ED08C3BA}" type="presOf" srcId="{F9265533-9288-4C47-91C9-5F6949990279}" destId="{EBE920C8-5ED2-4C84-855F-DEF41BACA120}" srcOrd="0" destOrd="3" presId="urn:microsoft.com/office/officeart/2005/8/layout/hList6"/>
    <dgm:cxn modelId="{925A7B80-DC36-4D81-A838-9971CCE75C47}" type="presOf" srcId="{210649E5-3E7F-4CFF-989F-DF6D2BE180CF}" destId="{35DDC658-142C-4F93-ADD2-0AB6C8DE101A}" srcOrd="0" destOrd="4" presId="urn:microsoft.com/office/officeart/2005/8/layout/hList6"/>
    <dgm:cxn modelId="{72778FB9-268A-4947-A5BE-6BB8CEE0A630}" type="presOf" srcId="{656CCC4B-8F42-4045-BAB1-8E27C598ED61}" destId="{76BD6647-B1A9-4B5C-BC45-90CDF9AC02B4}" srcOrd="0" destOrd="3" presId="urn:microsoft.com/office/officeart/2005/8/layout/hList6"/>
    <dgm:cxn modelId="{16445DA0-AC35-4E38-B51D-59FD7344C921}" srcId="{3C3A7628-849A-48D4-8BB6-35415A066BD2}" destId="{81B5C983-C0C8-4E43-8FBE-1175EDCDD96B}" srcOrd="3" destOrd="0" parTransId="{3142F8CC-FE9A-4FE9-90D4-4AA700C78A19}" sibTransId="{39350311-85B1-42C1-A1F4-A114E7B1B1C4}"/>
    <dgm:cxn modelId="{54A84FCC-C3C5-4403-A975-EEC20A9E51B9}" type="presOf" srcId="{6BB2F745-3292-4179-8093-B82F99E3A17C}" destId="{35DDC658-142C-4F93-ADD2-0AB6C8DE101A}" srcOrd="0" destOrd="9" presId="urn:microsoft.com/office/officeart/2005/8/layout/hList6"/>
    <dgm:cxn modelId="{0B9CAAD1-8ECC-4CFB-A8FC-19D00E7FB164}" srcId="{17B36E1C-FD40-4335-A7DD-23FD9F8C0781}" destId="{6A01EF6E-6792-4E22-A62A-483EA30C7B6F}" srcOrd="1" destOrd="0" parTransId="{1C3A5B45-08A3-4601-BAE7-B4DC27954C9D}" sibTransId="{7391709D-D612-4E59-A52B-C5544F919E51}"/>
    <dgm:cxn modelId="{28A2EF9E-D75C-4DD9-840C-3F99320099FF}" srcId="{6A01EF6E-6792-4E22-A62A-483EA30C7B6F}" destId="{EB57B205-635A-4FF4-A36B-FFB9858B952C}" srcOrd="5" destOrd="0" parTransId="{FA8D18C8-D8D9-4066-8DC9-DBA79A1E0B60}" sibTransId="{1BEBEE42-E2CC-4014-9856-291E498C7464}"/>
    <dgm:cxn modelId="{1BD2566B-80D3-49C6-B539-13DFF3868744}" type="presOf" srcId="{D5100D65-DDAD-45EA-9EC6-82AA76E8027E}" destId="{35DDC658-142C-4F93-ADD2-0AB6C8DE101A}" srcOrd="0" destOrd="5" presId="urn:microsoft.com/office/officeart/2005/8/layout/hList6"/>
    <dgm:cxn modelId="{34E0E777-8EC2-491F-8E09-9AEF5D63437D}" srcId="{3C3A7628-849A-48D4-8BB6-35415A066BD2}" destId="{F9265533-9288-4C47-91C9-5F6949990279}" srcOrd="2" destOrd="0" parTransId="{6A80A7F5-1F42-418D-A797-ED57EAAAC5C8}" sibTransId="{B928897C-FC09-49B8-B3FD-F0A8BE88A03D}"/>
    <dgm:cxn modelId="{F74A5E7D-BA5A-4A2E-B92E-2BCA9C7BDEC4}" type="presOf" srcId="{6A01EF6E-6792-4E22-A62A-483EA30C7B6F}" destId="{35DDC658-142C-4F93-ADD2-0AB6C8DE101A}" srcOrd="0" destOrd="0" presId="urn:microsoft.com/office/officeart/2005/8/layout/hList6"/>
    <dgm:cxn modelId="{FACF8813-4AB9-499F-8D96-230A496F1275}" type="presOf" srcId="{8FD6951B-F738-4C8F-89CD-6C41E9930C1A}" destId="{EBE920C8-5ED2-4C84-855F-DEF41BACA120}" srcOrd="0" destOrd="2" presId="urn:microsoft.com/office/officeart/2005/8/layout/hList6"/>
    <dgm:cxn modelId="{A79B29C9-0C6B-40A7-A5BC-13CE1F12CB47}" srcId="{17B36E1C-FD40-4335-A7DD-23FD9F8C0781}" destId="{3C3A7628-849A-48D4-8BB6-35415A066BD2}" srcOrd="2" destOrd="0" parTransId="{0BA5E3BD-5C07-4F99-A3BF-D56D9FF8A733}" sibTransId="{9B02C7FA-657E-4130-93EC-D0462628E322}"/>
    <dgm:cxn modelId="{0F9FC6C8-76EB-4559-A124-E6CFF1014DFC}" srcId="{6A01EF6E-6792-4E22-A62A-483EA30C7B6F}" destId="{299F54E2-CA60-444B-8FAD-845EE7865773}" srcOrd="1" destOrd="0" parTransId="{51BF341E-4413-4974-8729-7165CF6E8E43}" sibTransId="{863D248F-627D-43CB-946C-C67CE2DA07B1}"/>
    <dgm:cxn modelId="{65426320-D443-427B-A628-373644C8110C}" type="presOf" srcId="{F69F30A6-34BE-4EAF-8C01-343411B74263}" destId="{76BD6647-B1A9-4B5C-BC45-90CDF9AC02B4}" srcOrd="0" destOrd="2" presId="urn:microsoft.com/office/officeart/2005/8/layout/hList6"/>
    <dgm:cxn modelId="{5F7B80AA-685D-4A07-A98C-F5190BD343B8}" type="presOf" srcId="{EB57B205-635A-4FF4-A36B-FFB9858B952C}" destId="{35DDC658-142C-4F93-ADD2-0AB6C8DE101A}" srcOrd="0" destOrd="6" presId="urn:microsoft.com/office/officeart/2005/8/layout/hList6"/>
    <dgm:cxn modelId="{A0EE3585-C4AC-4ED7-ABE4-34F82A2AE073}" type="presOf" srcId="{DBF93814-1305-4239-B5AE-F7E2B5E8E5EF}" destId="{35DDC658-142C-4F93-ADD2-0AB6C8DE101A}" srcOrd="0" destOrd="10" presId="urn:microsoft.com/office/officeart/2005/8/layout/hList6"/>
    <dgm:cxn modelId="{4B08B5B3-C38C-4DF6-BEB4-FEBD76159348}" srcId="{219C6DA4-D3BD-4817-BFD8-AE44B065B263}" destId="{656CCC4B-8F42-4045-BAB1-8E27C598ED61}" srcOrd="2" destOrd="0" parTransId="{2FB309EF-50FD-40D3-A4AB-7C0FEDB291EA}" sibTransId="{1D9E041D-779E-408F-BA75-B0DA60B4A78C}"/>
    <dgm:cxn modelId="{1737760C-8EC4-40F2-A34A-8B4A1A9FDFDA}" srcId="{6A01EF6E-6792-4E22-A62A-483EA30C7B6F}" destId="{9DEC2505-A8B1-466C-8D6D-B5CAF70007C3}" srcOrd="7" destOrd="0" parTransId="{FF10B6DF-3815-42A5-9D3A-5ABF6FED0070}" sibTransId="{DC4482AD-8C75-4F9A-BCE7-9CD672E27736}"/>
    <dgm:cxn modelId="{7DA137FB-2939-4DCB-996F-A6C7ED3D8E09}" srcId="{219C6DA4-D3BD-4817-BFD8-AE44B065B263}" destId="{15CE3970-BDCD-4D9D-808F-1CBB25779558}" srcOrd="4" destOrd="0" parTransId="{E060645C-E399-4327-BC9B-89886256709D}" sibTransId="{78FF55EC-5CF6-42FD-A14F-97EB1CE96F16}"/>
    <dgm:cxn modelId="{8CDBC848-69A8-4FE5-81EC-883A9984C5AB}" srcId="{3C3A7628-849A-48D4-8BB6-35415A066BD2}" destId="{F61FFF9B-B161-4B2E-8645-D5C80FCC0F04}" srcOrd="0" destOrd="0" parTransId="{D7E5C919-56E0-42D8-A6D0-ACD54ECEF468}" sibTransId="{C7097587-D652-4B16-9588-7FCFD22F7861}"/>
    <dgm:cxn modelId="{04F8AFD8-955F-4E05-8E09-417EBE4464E7}" srcId="{17B36E1C-FD40-4335-A7DD-23FD9F8C0781}" destId="{219C6DA4-D3BD-4817-BFD8-AE44B065B263}" srcOrd="0" destOrd="0" parTransId="{85DD3C29-6691-49B8-AEAC-9345EDAC63BE}" sibTransId="{9106B210-A15F-459F-B40C-E714F437B27B}"/>
    <dgm:cxn modelId="{D31C522B-EE93-4B0F-898F-44019CCB8120}" type="presOf" srcId="{9DEC2505-A8B1-466C-8D6D-B5CAF70007C3}" destId="{35DDC658-142C-4F93-ADD2-0AB6C8DE101A}" srcOrd="0" destOrd="8" presId="urn:microsoft.com/office/officeart/2005/8/layout/hList6"/>
    <dgm:cxn modelId="{E46F8FEA-9F61-4F05-877A-554944375333}" srcId="{6A01EF6E-6792-4E22-A62A-483EA30C7B6F}" destId="{C6D44D44-3C94-48AC-BB4E-4F2E84BC7FD3}" srcOrd="0" destOrd="0" parTransId="{AFAAC680-4342-4D3A-AA47-5D76FDA476C9}" sibTransId="{778AC739-2B9E-4A5A-A14C-D3D393501222}"/>
    <dgm:cxn modelId="{7DD36B01-7C2E-4A0E-91CB-F5E789FEA793}" type="presOf" srcId="{F61FFF9B-B161-4B2E-8645-D5C80FCC0F04}" destId="{EBE920C8-5ED2-4C84-855F-DEF41BACA120}" srcOrd="0" destOrd="1" presId="urn:microsoft.com/office/officeart/2005/8/layout/hList6"/>
    <dgm:cxn modelId="{7EFD6978-D4DD-415B-822C-0F4C43870C70}" srcId="{219C6DA4-D3BD-4817-BFD8-AE44B065B263}" destId="{F69F30A6-34BE-4EAF-8C01-343411B74263}" srcOrd="1" destOrd="0" parTransId="{55E05EF8-D935-4DD6-A1BC-9B6AE7F6A082}" sibTransId="{14D26B27-ADD1-4BF5-9CAE-AD93C12875CF}"/>
    <dgm:cxn modelId="{0BCEDB72-9A33-42B9-BF13-E7843D3B7A11}" type="presOf" srcId="{29D4B15F-F400-411A-9715-054C5ACE70CD}" destId="{35DDC658-142C-4F93-ADD2-0AB6C8DE101A}" srcOrd="0" destOrd="7" presId="urn:microsoft.com/office/officeart/2005/8/layout/hList6"/>
    <dgm:cxn modelId="{5CD9AE9E-2A6D-4B09-B09E-1AA49E5084A9}" type="presOf" srcId="{17B36E1C-FD40-4335-A7DD-23FD9F8C0781}" destId="{C53C15ED-8A2D-4497-90D8-5F2CC7DF91AC}" srcOrd="0" destOrd="0" presId="urn:microsoft.com/office/officeart/2005/8/layout/hList6"/>
    <dgm:cxn modelId="{A326C4FA-E467-4DF3-8A3F-5657CFFEEA19}" type="presOf" srcId="{219C6DA4-D3BD-4817-BFD8-AE44B065B263}" destId="{76BD6647-B1A9-4B5C-BC45-90CDF9AC02B4}" srcOrd="0" destOrd="0" presId="urn:microsoft.com/office/officeart/2005/8/layout/hList6"/>
    <dgm:cxn modelId="{13E560DA-F495-479D-B6DA-6185CB0EE233}" type="presParOf" srcId="{C53C15ED-8A2D-4497-90D8-5F2CC7DF91AC}" destId="{76BD6647-B1A9-4B5C-BC45-90CDF9AC02B4}" srcOrd="0" destOrd="0" presId="urn:microsoft.com/office/officeart/2005/8/layout/hList6"/>
    <dgm:cxn modelId="{66EBACDA-3D5C-49DE-AF91-D36EE2D8C781}" type="presParOf" srcId="{C53C15ED-8A2D-4497-90D8-5F2CC7DF91AC}" destId="{BB23F011-9E19-4893-82B5-6865CE99F0B0}" srcOrd="1" destOrd="0" presId="urn:microsoft.com/office/officeart/2005/8/layout/hList6"/>
    <dgm:cxn modelId="{9DE536C8-05B7-4D68-8F4A-C8941E29FF7E}" type="presParOf" srcId="{C53C15ED-8A2D-4497-90D8-5F2CC7DF91AC}" destId="{35DDC658-142C-4F93-ADD2-0AB6C8DE101A}" srcOrd="2" destOrd="0" presId="urn:microsoft.com/office/officeart/2005/8/layout/hList6"/>
    <dgm:cxn modelId="{D5447065-CF7F-42E2-8A12-41C2FDCA5617}" type="presParOf" srcId="{C53C15ED-8A2D-4497-90D8-5F2CC7DF91AC}" destId="{E29BE363-2331-4DD0-B58E-3717EA03792E}" srcOrd="3" destOrd="0" presId="urn:microsoft.com/office/officeart/2005/8/layout/hList6"/>
    <dgm:cxn modelId="{E8E97A60-790E-42E7-97B1-E2F868E4208A}" type="presParOf" srcId="{C53C15ED-8A2D-4497-90D8-5F2CC7DF91AC}" destId="{EBE920C8-5ED2-4C84-855F-DEF41BACA120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5691EEA-AF75-4F48-9A73-B1043883C912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18C4C7-5ADB-49A1-991F-3AB6CDC4B102}">
      <dgm:prSet phldrT="[Text]"/>
      <dgm:spPr/>
      <dgm:t>
        <a:bodyPr/>
        <a:lstStyle/>
        <a:p>
          <a:r>
            <a:rPr lang="en-US" dirty="0" err="1" smtClean="0"/>
            <a:t>Pengertian</a:t>
          </a:r>
          <a:r>
            <a:rPr lang="en-US" dirty="0" smtClean="0"/>
            <a:t> </a:t>
          </a:r>
          <a:r>
            <a:rPr lang="sv-SE" dirty="0" smtClean="0">
              <a:latin typeface="Impact" panose="020B0806030902050204" pitchFamily="34" charset="0"/>
            </a:rPr>
            <a:t>Cooperative Learning (CL)</a:t>
          </a:r>
          <a:endParaRPr lang="en-US" dirty="0"/>
        </a:p>
      </dgm:t>
    </dgm:pt>
    <dgm:pt modelId="{53091392-7138-4CE0-AB18-B547B00268F8}" type="parTrans" cxnId="{70533593-726F-4605-B0E0-1C109433CC83}">
      <dgm:prSet/>
      <dgm:spPr/>
      <dgm:t>
        <a:bodyPr/>
        <a:lstStyle/>
        <a:p>
          <a:endParaRPr lang="en-US"/>
        </a:p>
      </dgm:t>
    </dgm:pt>
    <dgm:pt modelId="{DF2E3755-EF1B-457C-B5D3-EA60A76D0C7F}" type="sibTrans" cxnId="{70533593-726F-4605-B0E0-1C109433CC83}">
      <dgm:prSet/>
      <dgm:spPr/>
      <dgm:t>
        <a:bodyPr/>
        <a:lstStyle/>
        <a:p>
          <a:endParaRPr lang="en-US"/>
        </a:p>
      </dgm:t>
    </dgm:pt>
    <dgm:pt modelId="{EAA827ED-6767-4307-876C-AADBBD8AFD22}">
      <dgm:prSet phldrT="[Text]" custT="1"/>
      <dgm:spPr/>
      <dgm:t>
        <a:bodyPr/>
        <a:lstStyle/>
        <a:p>
          <a:r>
            <a:rPr lang="en-US" sz="2400" dirty="0" err="1" smtClean="0"/>
            <a:t>Metode</a:t>
          </a:r>
          <a:r>
            <a:rPr lang="en-US" sz="2400" dirty="0" smtClean="0"/>
            <a:t> </a:t>
          </a:r>
          <a:r>
            <a:rPr lang="en-US" sz="2400" dirty="0" err="1" smtClean="0"/>
            <a:t>pembelajaran</a:t>
          </a:r>
          <a:r>
            <a:rPr lang="en-US" sz="2400" dirty="0" smtClean="0"/>
            <a:t> </a:t>
          </a:r>
          <a:r>
            <a:rPr lang="en-US" sz="2400" dirty="0" err="1" smtClean="0"/>
            <a:t>dimana</a:t>
          </a:r>
          <a:r>
            <a:rPr lang="en-US" sz="2400" dirty="0" smtClean="0"/>
            <a:t> </a:t>
          </a:r>
          <a:r>
            <a:rPr lang="en-US" sz="2400" dirty="0" err="1" smtClean="0"/>
            <a:t>mahasiswa</a:t>
          </a:r>
          <a:r>
            <a:rPr lang="en-US" sz="2400" dirty="0" smtClean="0"/>
            <a:t> </a:t>
          </a:r>
          <a:r>
            <a:rPr lang="en-US" sz="2400" dirty="0" err="1" smtClean="0"/>
            <a:t>belajar</a:t>
          </a:r>
          <a:r>
            <a:rPr lang="en-US" sz="2400" dirty="0" smtClean="0"/>
            <a:t> </a:t>
          </a:r>
          <a:r>
            <a:rPr lang="en-US" sz="2400" dirty="0" err="1" smtClean="0"/>
            <a:t>dalam</a:t>
          </a:r>
          <a:r>
            <a:rPr lang="en-US" sz="2400" dirty="0" smtClean="0"/>
            <a:t> </a:t>
          </a:r>
          <a:r>
            <a:rPr lang="en-US" sz="2400" dirty="0" err="1" smtClean="0"/>
            <a:t>interkasi</a:t>
          </a:r>
          <a:r>
            <a:rPr lang="en-US" sz="2400" dirty="0" smtClean="0"/>
            <a:t> </a:t>
          </a:r>
          <a:r>
            <a:rPr lang="en-US" sz="2400" dirty="0" err="1" smtClean="0"/>
            <a:t>sosial</a:t>
          </a:r>
          <a:r>
            <a:rPr lang="en-US" sz="2400" dirty="0" smtClean="0"/>
            <a:t> </a:t>
          </a:r>
          <a:r>
            <a:rPr lang="en-US" sz="2400" dirty="0" err="1" smtClean="0"/>
            <a:t>dan</a:t>
          </a:r>
          <a:r>
            <a:rPr lang="en-US" sz="2400" dirty="0" smtClean="0"/>
            <a:t> </a:t>
          </a:r>
          <a:r>
            <a:rPr lang="en-US" sz="2400" dirty="0" err="1" smtClean="0"/>
            <a:t>saling</a:t>
          </a:r>
          <a:r>
            <a:rPr lang="en-US" sz="2400" dirty="0" smtClean="0"/>
            <a:t> </a:t>
          </a:r>
          <a:r>
            <a:rPr lang="en-US" sz="2400" dirty="0" err="1" smtClean="0"/>
            <a:t>ketergantungan</a:t>
          </a:r>
          <a:r>
            <a:rPr lang="en-US" sz="2400" dirty="0" smtClean="0"/>
            <a:t> </a:t>
          </a:r>
          <a:r>
            <a:rPr lang="en-US" sz="2400" dirty="0" err="1" smtClean="0"/>
            <a:t>positif</a:t>
          </a:r>
          <a:r>
            <a:rPr lang="en-US" sz="2400" dirty="0" smtClean="0"/>
            <a:t> </a:t>
          </a:r>
          <a:r>
            <a:rPr lang="en-US" sz="2400" dirty="0" err="1" smtClean="0"/>
            <a:t>dalam</a:t>
          </a:r>
          <a:r>
            <a:rPr lang="en-US" sz="2400" dirty="0" smtClean="0"/>
            <a:t> </a:t>
          </a:r>
          <a:r>
            <a:rPr lang="en-US" sz="2400" dirty="0" err="1" smtClean="0"/>
            <a:t>kelompok</a:t>
          </a:r>
          <a:r>
            <a:rPr lang="en-US" sz="2400" dirty="0" smtClean="0"/>
            <a:t> </a:t>
          </a:r>
          <a:r>
            <a:rPr lang="en-US" sz="2400" dirty="0" err="1" smtClean="0"/>
            <a:t>kecil</a:t>
          </a:r>
          <a:r>
            <a:rPr lang="en-US" sz="2400" dirty="0" smtClean="0"/>
            <a:t> </a:t>
          </a:r>
          <a:r>
            <a:rPr lang="en-US" sz="2400" dirty="0" err="1" smtClean="0"/>
            <a:t>antara</a:t>
          </a:r>
          <a:r>
            <a:rPr lang="en-US" sz="2400" dirty="0" smtClean="0"/>
            <a:t> 4-6 </a:t>
          </a:r>
          <a:r>
            <a:rPr lang="en-US" sz="2400" dirty="0" err="1" smtClean="0"/>
            <a:t>orang</a:t>
          </a:r>
          <a:r>
            <a:rPr lang="en-US" sz="2400" dirty="0" smtClean="0"/>
            <a:t> </a:t>
          </a:r>
          <a:r>
            <a:rPr lang="en-US" sz="2400" dirty="0" err="1" smtClean="0"/>
            <a:t>dalam</a:t>
          </a:r>
          <a:r>
            <a:rPr lang="en-US" sz="2400" dirty="0" smtClean="0"/>
            <a:t> </a:t>
          </a:r>
          <a:r>
            <a:rPr lang="en-US" sz="2400" dirty="0" err="1" smtClean="0"/>
            <a:t>struktur</a:t>
          </a:r>
          <a:r>
            <a:rPr lang="en-US" sz="2400" dirty="0" smtClean="0"/>
            <a:t> </a:t>
          </a:r>
          <a:r>
            <a:rPr lang="en-US" sz="2400" dirty="0" err="1" smtClean="0"/>
            <a:t>kelompok</a:t>
          </a:r>
          <a:r>
            <a:rPr lang="en-US" sz="2400" dirty="0" smtClean="0"/>
            <a:t> yang </a:t>
          </a:r>
          <a:r>
            <a:rPr lang="en-US" sz="2400" dirty="0" err="1" smtClean="0"/>
            <a:t>hiterogen</a:t>
          </a:r>
          <a:r>
            <a:rPr lang="en-US" sz="2400" dirty="0" smtClean="0"/>
            <a:t>, </a:t>
          </a:r>
          <a:r>
            <a:rPr lang="en-US" sz="2400" dirty="0" err="1" smtClean="0"/>
            <a:t>mahasiswa</a:t>
          </a:r>
          <a:r>
            <a:rPr lang="en-US" sz="2400" dirty="0" smtClean="0"/>
            <a:t> </a:t>
          </a:r>
          <a:r>
            <a:rPr lang="en-US" sz="2400" dirty="0" err="1" smtClean="0"/>
            <a:t>memperoleh</a:t>
          </a:r>
          <a:r>
            <a:rPr lang="en-US" sz="2400" dirty="0" smtClean="0"/>
            <a:t> </a:t>
          </a:r>
          <a:r>
            <a:rPr lang="en-US" sz="2400" dirty="0" err="1" smtClean="0"/>
            <a:t>kemampuan</a:t>
          </a:r>
          <a:r>
            <a:rPr lang="en-US" sz="2400" dirty="0" smtClean="0"/>
            <a:t> yang </a:t>
          </a:r>
          <a:r>
            <a:rPr lang="en-US" sz="2400" dirty="0" err="1" smtClean="0"/>
            <a:t>sama</a:t>
          </a:r>
          <a:r>
            <a:rPr lang="en-US" sz="2400" dirty="0" smtClean="0"/>
            <a:t>. </a:t>
          </a:r>
          <a:endParaRPr lang="en-US" sz="2400" dirty="0"/>
        </a:p>
      </dgm:t>
    </dgm:pt>
    <dgm:pt modelId="{06D32033-4300-400E-BDD8-8B917A5062C9}" type="parTrans" cxnId="{84C448CA-2D66-4526-8291-E95C9AEDC7AB}">
      <dgm:prSet/>
      <dgm:spPr/>
      <dgm:t>
        <a:bodyPr/>
        <a:lstStyle/>
        <a:p>
          <a:endParaRPr lang="en-US"/>
        </a:p>
      </dgm:t>
    </dgm:pt>
    <dgm:pt modelId="{9FDD000F-CD87-41FD-AC76-DFD2140A2A3F}" type="sibTrans" cxnId="{84C448CA-2D66-4526-8291-E95C9AEDC7AB}">
      <dgm:prSet/>
      <dgm:spPr/>
      <dgm:t>
        <a:bodyPr/>
        <a:lstStyle/>
        <a:p>
          <a:endParaRPr lang="en-US"/>
        </a:p>
      </dgm:t>
    </dgm:pt>
    <dgm:pt modelId="{B9069A9E-42D7-4223-AE7D-6DA59A5EE035}">
      <dgm:prSet phldrT="[Text]" custT="1"/>
      <dgm:spPr/>
      <dgm:t>
        <a:bodyPr/>
        <a:lstStyle/>
        <a:p>
          <a:r>
            <a:rPr lang="en-US" sz="3200" b="1" dirty="0" err="1" smtClean="0"/>
            <a:t>Peran</a:t>
          </a:r>
          <a:r>
            <a:rPr lang="en-US" sz="3200" b="1" dirty="0" smtClean="0"/>
            <a:t> </a:t>
          </a:r>
          <a:r>
            <a:rPr lang="en-US" sz="3200" b="1" dirty="0" err="1" smtClean="0"/>
            <a:t>Dosen</a:t>
          </a:r>
          <a:r>
            <a:rPr lang="en-US" sz="3200" b="1" dirty="0" smtClean="0"/>
            <a:t> </a:t>
          </a:r>
          <a:endParaRPr lang="en-US" sz="3200" dirty="0"/>
        </a:p>
      </dgm:t>
    </dgm:pt>
    <dgm:pt modelId="{0AC42BCD-0EFD-48AC-9013-63BC35BFEE39}" type="parTrans" cxnId="{DD2AB204-4013-4C53-B0FF-52C3CDB8D178}">
      <dgm:prSet/>
      <dgm:spPr/>
      <dgm:t>
        <a:bodyPr/>
        <a:lstStyle/>
        <a:p>
          <a:endParaRPr lang="en-US"/>
        </a:p>
      </dgm:t>
    </dgm:pt>
    <dgm:pt modelId="{1545AF5A-5096-450A-8190-9880C41B5E5E}" type="sibTrans" cxnId="{DD2AB204-4013-4C53-B0FF-52C3CDB8D178}">
      <dgm:prSet/>
      <dgm:spPr/>
      <dgm:t>
        <a:bodyPr/>
        <a:lstStyle/>
        <a:p>
          <a:endParaRPr lang="en-US"/>
        </a:p>
      </dgm:t>
    </dgm:pt>
    <dgm:pt modelId="{314EF1E5-7585-4584-9F95-C4D40BB25C73}">
      <dgm:prSet phldrT="[Text]"/>
      <dgm:spPr/>
      <dgm:t>
        <a:bodyPr/>
        <a:lstStyle/>
        <a:p>
          <a:r>
            <a:rPr lang="en-US" dirty="0" err="1" smtClean="0"/>
            <a:t>Pendamping</a:t>
          </a:r>
          <a:r>
            <a:rPr lang="en-US" dirty="0" smtClean="0"/>
            <a:t>, motivator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fasilitator</a:t>
          </a:r>
          <a:r>
            <a:rPr lang="en-US" dirty="0" smtClean="0"/>
            <a:t> </a:t>
          </a:r>
          <a:r>
            <a:rPr lang="en-US" dirty="0" err="1" smtClean="0"/>
            <a:t>bagi</a:t>
          </a:r>
          <a:r>
            <a:rPr lang="en-US" dirty="0" smtClean="0"/>
            <a:t> </a:t>
          </a:r>
          <a:r>
            <a:rPr lang="en-US" dirty="0" err="1" smtClean="0"/>
            <a:t>kelompok</a:t>
          </a:r>
          <a:r>
            <a:rPr lang="en-US" dirty="0" smtClean="0"/>
            <a:t> </a:t>
          </a:r>
          <a:r>
            <a:rPr lang="en-US" dirty="0" err="1" smtClean="0"/>
            <a:t>belajar</a:t>
          </a:r>
          <a:r>
            <a:rPr lang="en-US" dirty="0" smtClean="0"/>
            <a:t> </a:t>
          </a:r>
          <a:r>
            <a:rPr lang="en-US" dirty="0" err="1" smtClean="0"/>
            <a:t>mahasiswa</a:t>
          </a:r>
          <a:r>
            <a:rPr lang="en-US" dirty="0" smtClean="0"/>
            <a:t>.</a:t>
          </a:r>
          <a:endParaRPr lang="en-US" dirty="0"/>
        </a:p>
      </dgm:t>
    </dgm:pt>
    <dgm:pt modelId="{4A98AD66-D349-478C-A8A7-C50B128E13C3}" type="parTrans" cxnId="{3D1AB9A5-796E-40D7-9435-78EB9C7F751D}">
      <dgm:prSet/>
      <dgm:spPr/>
      <dgm:t>
        <a:bodyPr/>
        <a:lstStyle/>
        <a:p>
          <a:endParaRPr lang="en-US"/>
        </a:p>
      </dgm:t>
    </dgm:pt>
    <dgm:pt modelId="{4CE268EA-E133-4515-95CB-FFDC75F78D70}" type="sibTrans" cxnId="{3D1AB9A5-796E-40D7-9435-78EB9C7F751D}">
      <dgm:prSet/>
      <dgm:spPr/>
      <dgm:t>
        <a:bodyPr/>
        <a:lstStyle/>
        <a:p>
          <a:endParaRPr lang="en-US"/>
        </a:p>
      </dgm:t>
    </dgm:pt>
    <dgm:pt modelId="{1C07DB5A-4168-463D-AEB7-408A15835D62}">
      <dgm:prSet/>
      <dgm:spPr/>
      <dgm:t>
        <a:bodyPr/>
        <a:lstStyle/>
        <a:p>
          <a:r>
            <a:rPr lang="en-US" sz="1800" dirty="0" smtClean="0"/>
            <a:t>(</a:t>
          </a:r>
          <a:r>
            <a:rPr lang="en-US" sz="1800" dirty="0" err="1" smtClean="0"/>
            <a:t>Sumber</a:t>
          </a:r>
          <a:r>
            <a:rPr lang="en-US" sz="1800" dirty="0" smtClean="0"/>
            <a:t>: </a:t>
          </a:r>
          <a:r>
            <a:rPr lang="en-US" sz="1800" dirty="0" err="1" smtClean="0"/>
            <a:t>Slavin</a:t>
          </a:r>
          <a:r>
            <a:rPr lang="en-US" sz="1800" dirty="0" smtClean="0"/>
            <a:t>, Johnson &amp; Johnson, 2006)</a:t>
          </a:r>
          <a:endParaRPr lang="en-US" sz="1800" dirty="0"/>
        </a:p>
      </dgm:t>
    </dgm:pt>
    <dgm:pt modelId="{EC942765-AF9A-4328-ADC3-1553C4FCF775}" type="parTrans" cxnId="{B615CD29-FB7E-4027-80DA-8A0FB9179FA7}">
      <dgm:prSet/>
      <dgm:spPr/>
      <dgm:t>
        <a:bodyPr/>
        <a:lstStyle/>
        <a:p>
          <a:endParaRPr lang="en-US"/>
        </a:p>
      </dgm:t>
    </dgm:pt>
    <dgm:pt modelId="{2C1BAE2C-35C4-42B3-9FA1-C3FE4BC43DCA}" type="sibTrans" cxnId="{B615CD29-FB7E-4027-80DA-8A0FB9179FA7}">
      <dgm:prSet/>
      <dgm:spPr/>
      <dgm:t>
        <a:bodyPr/>
        <a:lstStyle/>
        <a:p>
          <a:endParaRPr lang="en-US"/>
        </a:p>
      </dgm:t>
    </dgm:pt>
    <dgm:pt modelId="{3DED16E8-6AB1-4E42-A7FE-828051BED8BE}" type="pres">
      <dgm:prSet presAssocID="{D5691EEA-AF75-4F48-9A73-B1043883C91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id-ID"/>
        </a:p>
      </dgm:t>
    </dgm:pt>
    <dgm:pt modelId="{DA2177B4-8F39-49FC-BBB6-591D84981628}" type="pres">
      <dgm:prSet presAssocID="{A918C4C7-5ADB-49A1-991F-3AB6CDC4B102}" presName="linNode" presStyleCnt="0"/>
      <dgm:spPr/>
    </dgm:pt>
    <dgm:pt modelId="{7EC70BC4-86E3-49C3-AFE2-2AE2F1A1B61D}" type="pres">
      <dgm:prSet presAssocID="{A918C4C7-5ADB-49A1-991F-3AB6CDC4B102}" presName="parentShp" presStyleLbl="node1" presStyleIdx="0" presStyleCnt="2" custScaleX="80556" custScaleY="1289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C7F26F-EED1-4337-9141-E61CC8C08A74}" type="pres">
      <dgm:prSet presAssocID="{A918C4C7-5ADB-49A1-991F-3AB6CDC4B102}" presName="childShp" presStyleLbl="bgAccFollowNode1" presStyleIdx="0" presStyleCnt="2" custScaleX="110648" custScaleY="208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246227-A7B8-441B-9C9E-41B101C9018A}" type="pres">
      <dgm:prSet presAssocID="{DF2E3755-EF1B-457C-B5D3-EA60A76D0C7F}" presName="spacing" presStyleCnt="0"/>
      <dgm:spPr/>
    </dgm:pt>
    <dgm:pt modelId="{F695679E-9EC5-4E22-AAC5-660F3950E852}" type="pres">
      <dgm:prSet presAssocID="{B9069A9E-42D7-4223-AE7D-6DA59A5EE035}" presName="linNode" presStyleCnt="0"/>
      <dgm:spPr/>
    </dgm:pt>
    <dgm:pt modelId="{BC2DC49B-4F33-455E-B230-FC4E6944204E}" type="pres">
      <dgm:prSet presAssocID="{B9069A9E-42D7-4223-AE7D-6DA59A5EE035}" presName="parentShp" presStyleLbl="node1" presStyleIdx="1" presStyleCnt="2" custScaleX="77084" custScaleY="722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63D5EC-47B6-406E-A896-8C1DC41F3141}" type="pres">
      <dgm:prSet presAssocID="{B9069A9E-42D7-4223-AE7D-6DA59A5EE035}" presName="childShp" presStyleLbl="bgAccFollowNode1" presStyleIdx="1" presStyleCnt="2" custScaleX="106018" custScaleY="762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C448CA-2D66-4526-8291-E95C9AEDC7AB}" srcId="{A918C4C7-5ADB-49A1-991F-3AB6CDC4B102}" destId="{EAA827ED-6767-4307-876C-AADBBD8AFD22}" srcOrd="0" destOrd="0" parTransId="{06D32033-4300-400E-BDD8-8B917A5062C9}" sibTransId="{9FDD000F-CD87-41FD-AC76-DFD2140A2A3F}"/>
    <dgm:cxn modelId="{3D1AB9A5-796E-40D7-9435-78EB9C7F751D}" srcId="{B9069A9E-42D7-4223-AE7D-6DA59A5EE035}" destId="{314EF1E5-7585-4584-9F95-C4D40BB25C73}" srcOrd="0" destOrd="0" parTransId="{4A98AD66-D349-478C-A8A7-C50B128E13C3}" sibTransId="{4CE268EA-E133-4515-95CB-FFDC75F78D70}"/>
    <dgm:cxn modelId="{6B82E4D2-BF82-4779-8459-0ACF070A1D7C}" type="presOf" srcId="{EAA827ED-6767-4307-876C-AADBBD8AFD22}" destId="{53C7F26F-EED1-4337-9141-E61CC8C08A74}" srcOrd="0" destOrd="0" presId="urn:microsoft.com/office/officeart/2005/8/layout/vList6"/>
    <dgm:cxn modelId="{3A34680D-7974-4B07-87F1-544401914D8E}" type="presOf" srcId="{314EF1E5-7585-4584-9F95-C4D40BB25C73}" destId="{F463D5EC-47B6-406E-A896-8C1DC41F3141}" srcOrd="0" destOrd="0" presId="urn:microsoft.com/office/officeart/2005/8/layout/vList6"/>
    <dgm:cxn modelId="{B615CD29-FB7E-4027-80DA-8A0FB9179FA7}" srcId="{A918C4C7-5ADB-49A1-991F-3AB6CDC4B102}" destId="{1C07DB5A-4168-463D-AEB7-408A15835D62}" srcOrd="1" destOrd="0" parTransId="{EC942765-AF9A-4328-ADC3-1553C4FCF775}" sibTransId="{2C1BAE2C-35C4-42B3-9FA1-C3FE4BC43DCA}"/>
    <dgm:cxn modelId="{DD2AB204-4013-4C53-B0FF-52C3CDB8D178}" srcId="{D5691EEA-AF75-4F48-9A73-B1043883C912}" destId="{B9069A9E-42D7-4223-AE7D-6DA59A5EE035}" srcOrd="1" destOrd="0" parTransId="{0AC42BCD-0EFD-48AC-9013-63BC35BFEE39}" sibTransId="{1545AF5A-5096-450A-8190-9880C41B5E5E}"/>
    <dgm:cxn modelId="{DA961895-64D9-4809-A0CC-1ADA497A09AB}" type="presOf" srcId="{B9069A9E-42D7-4223-AE7D-6DA59A5EE035}" destId="{BC2DC49B-4F33-455E-B230-FC4E6944204E}" srcOrd="0" destOrd="0" presId="urn:microsoft.com/office/officeart/2005/8/layout/vList6"/>
    <dgm:cxn modelId="{70533593-726F-4605-B0E0-1C109433CC83}" srcId="{D5691EEA-AF75-4F48-9A73-B1043883C912}" destId="{A918C4C7-5ADB-49A1-991F-3AB6CDC4B102}" srcOrd="0" destOrd="0" parTransId="{53091392-7138-4CE0-AB18-B547B00268F8}" sibTransId="{DF2E3755-EF1B-457C-B5D3-EA60A76D0C7F}"/>
    <dgm:cxn modelId="{C50C1263-BC71-435C-B173-D8A2C6A1FF4A}" type="presOf" srcId="{D5691EEA-AF75-4F48-9A73-B1043883C912}" destId="{3DED16E8-6AB1-4E42-A7FE-828051BED8BE}" srcOrd="0" destOrd="0" presId="urn:microsoft.com/office/officeart/2005/8/layout/vList6"/>
    <dgm:cxn modelId="{904D9393-6AF2-428D-B6A2-BF50B464C528}" type="presOf" srcId="{1C07DB5A-4168-463D-AEB7-408A15835D62}" destId="{53C7F26F-EED1-4337-9141-E61CC8C08A74}" srcOrd="0" destOrd="1" presId="urn:microsoft.com/office/officeart/2005/8/layout/vList6"/>
    <dgm:cxn modelId="{7544016A-67AF-4AFC-A8CA-EA119C2370CF}" type="presOf" srcId="{A918C4C7-5ADB-49A1-991F-3AB6CDC4B102}" destId="{7EC70BC4-86E3-49C3-AFE2-2AE2F1A1B61D}" srcOrd="0" destOrd="0" presId="urn:microsoft.com/office/officeart/2005/8/layout/vList6"/>
    <dgm:cxn modelId="{6294703C-2424-493F-8D9E-5C74EFE51016}" type="presParOf" srcId="{3DED16E8-6AB1-4E42-A7FE-828051BED8BE}" destId="{DA2177B4-8F39-49FC-BBB6-591D84981628}" srcOrd="0" destOrd="0" presId="urn:microsoft.com/office/officeart/2005/8/layout/vList6"/>
    <dgm:cxn modelId="{22827751-2661-46CE-894E-F2576474D3B4}" type="presParOf" srcId="{DA2177B4-8F39-49FC-BBB6-591D84981628}" destId="{7EC70BC4-86E3-49C3-AFE2-2AE2F1A1B61D}" srcOrd="0" destOrd="0" presId="urn:microsoft.com/office/officeart/2005/8/layout/vList6"/>
    <dgm:cxn modelId="{8CACE7AE-E609-4364-81E3-617DA5C927AF}" type="presParOf" srcId="{DA2177B4-8F39-49FC-BBB6-591D84981628}" destId="{53C7F26F-EED1-4337-9141-E61CC8C08A74}" srcOrd="1" destOrd="0" presId="urn:microsoft.com/office/officeart/2005/8/layout/vList6"/>
    <dgm:cxn modelId="{5EE285CC-FEA3-4347-BB47-2CA65DC417A0}" type="presParOf" srcId="{3DED16E8-6AB1-4E42-A7FE-828051BED8BE}" destId="{BE246227-A7B8-441B-9C9E-41B101C9018A}" srcOrd="1" destOrd="0" presId="urn:microsoft.com/office/officeart/2005/8/layout/vList6"/>
    <dgm:cxn modelId="{5AA4D620-871B-46D1-A826-6ABD23DC2662}" type="presParOf" srcId="{3DED16E8-6AB1-4E42-A7FE-828051BED8BE}" destId="{F695679E-9EC5-4E22-AAC5-660F3950E852}" srcOrd="2" destOrd="0" presId="urn:microsoft.com/office/officeart/2005/8/layout/vList6"/>
    <dgm:cxn modelId="{4AF16175-AB57-45A4-AD7D-08D7446AFD8D}" type="presParOf" srcId="{F695679E-9EC5-4E22-AAC5-660F3950E852}" destId="{BC2DC49B-4F33-455E-B230-FC4E6944204E}" srcOrd="0" destOrd="0" presId="urn:microsoft.com/office/officeart/2005/8/layout/vList6"/>
    <dgm:cxn modelId="{09027434-F057-4DD4-8B75-41997991EB20}" type="presParOf" srcId="{F695679E-9EC5-4E22-AAC5-660F3950E852}" destId="{F463D5EC-47B6-406E-A896-8C1DC41F314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16E36-F813-4D2C-A72D-8D2D4D750A1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20608-3808-47F8-89E0-652658AD87A9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16073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20608-3808-47F8-89E0-652658AD87A9}" type="slidenum">
              <a:rPr lang="id-ID" smtClean="0"/>
              <a:pPr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772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20608-3808-47F8-89E0-652658AD87A9}" type="slidenum">
              <a:rPr lang="id-ID" smtClean="0"/>
              <a:pPr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84541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20608-3808-47F8-89E0-652658AD87A9}" type="slidenum">
              <a:rPr lang="id-ID" smtClean="0"/>
              <a:pPr/>
              <a:t>30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15007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D076A-611B-4505-BEE3-246A3B30F45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0E88-F8FF-4E13-B7DE-E9E76592B7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D076A-611B-4505-BEE3-246A3B30F45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0E88-F8FF-4E13-B7DE-E9E76592B7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D076A-611B-4505-BEE3-246A3B30F45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0E88-F8FF-4E13-B7DE-E9E76592B7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 lang="en-US" smtClean="0"/>
              <a:pPr/>
              <a:t>6/18/2019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lang="en-US" sz="1867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812800" y="1803400"/>
            <a:ext cx="10871200" cy="43688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8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988FC-404E-4B0C-A335-DA9F1A09856B}" type="datetime1">
              <a:rPr lang="zh-CN" altLang="en-US"/>
              <a:pPr>
                <a:defRPr/>
              </a:pPr>
              <a:t>2019/6/18</a:t>
            </a:fld>
            <a:endParaRPr lang="id-ID" altLang="zh-CN" sz="180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 altLang="zh-CN"/>
              <a:t>Pelatihan AA 2016-UNNES-edy cahyono</a:t>
            </a:r>
            <a:endParaRPr lang="id-ID" altLang="zh-CN" sz="180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85219-A248-46AA-A491-ECB0422C34DD}" type="slidenum">
              <a:rPr lang="id-ID" altLang="zh-CN"/>
              <a:pPr>
                <a:defRPr/>
              </a:pPr>
              <a:t>‹#›</a:t>
            </a:fld>
            <a:endParaRPr lang="id-ID" altLang="zh-CN" sz="1800"/>
          </a:p>
        </p:txBody>
      </p:sp>
    </p:spTree>
    <p:extLst>
      <p:ext uri="{BB962C8B-B14F-4D97-AF65-F5344CB8AC3E}">
        <p14:creationId xmlns:p14="http://schemas.microsoft.com/office/powerpoint/2010/main" val="1387944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D076A-611B-4505-BEE3-246A3B30F45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0E88-F8FF-4E13-B7DE-E9E76592B7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D076A-611B-4505-BEE3-246A3B30F45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0E88-F8FF-4E13-B7DE-E9E76592B7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D076A-611B-4505-BEE3-246A3B30F45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0E88-F8FF-4E13-B7DE-E9E76592B7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D076A-611B-4505-BEE3-246A3B30F45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0E88-F8FF-4E13-B7DE-E9E76592B7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D076A-611B-4505-BEE3-246A3B30F45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0E88-F8FF-4E13-B7DE-E9E76592B7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D076A-611B-4505-BEE3-246A3B30F45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0E88-F8FF-4E13-B7DE-E9E76592B7DB}" type="slidenum">
              <a:rPr lang="id-ID" smtClean="0"/>
              <a:pPr/>
              <a:t>‹#›</a:t>
            </a:fld>
            <a:endParaRPr lang="id-ID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409443" y="106017"/>
            <a:ext cx="1566322" cy="1360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D076A-611B-4505-BEE3-246A3B30F45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0E88-F8FF-4E13-B7DE-E9E76592B7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D076A-611B-4505-BEE3-246A3B30F45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E0E88-F8FF-4E13-B7DE-E9E76592B7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D076A-611B-4505-BEE3-246A3B30F451}" type="datetimeFigureOut">
              <a:rPr lang="id-ID" smtClean="0"/>
              <a:pPr/>
              <a:t>18/06/2019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E0E88-F8FF-4E13-B7DE-E9E76592B7DB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w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8146" y="2014780"/>
            <a:ext cx="10440786" cy="424653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D" sz="4800" dirty="0" smtClean="0">
                <a:latin typeface="Arial Black" panose="020B0A04020102020204" pitchFamily="34" charset="0"/>
              </a:rPr>
              <a:t>PEMBELAJARAN DI ERA INDUSTRI 4.0</a:t>
            </a:r>
            <a:endParaRPr lang="id-ID" sz="4800" dirty="0">
              <a:latin typeface="Arial Black" panose="020B0A04020102020204" pitchFamily="34" charset="0"/>
            </a:endParaRPr>
          </a:p>
        </p:txBody>
      </p:sp>
      <p:pic>
        <p:nvPicPr>
          <p:cNvPr id="7" name="Picture 6" descr="Logo untan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7539" y="0"/>
            <a:ext cx="1932712" cy="1875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795649" y="5579389"/>
            <a:ext cx="3192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 err="1" smtClean="0">
                <a:solidFill>
                  <a:schemeClr val="bg1"/>
                </a:solidFill>
              </a:rPr>
              <a:t>Penyaji</a:t>
            </a:r>
            <a:r>
              <a:rPr lang="en-ID" dirty="0" smtClean="0">
                <a:solidFill>
                  <a:schemeClr val="bg1"/>
                </a:solidFill>
              </a:rPr>
              <a:t>:</a:t>
            </a:r>
          </a:p>
          <a:p>
            <a:r>
              <a:rPr lang="en-ID" dirty="0" err="1" smtClean="0">
                <a:solidFill>
                  <a:schemeClr val="bg1"/>
                </a:solidFill>
              </a:rPr>
              <a:t>Prof.</a:t>
            </a:r>
            <a:r>
              <a:rPr lang="en-ID" dirty="0" smtClean="0">
                <a:solidFill>
                  <a:schemeClr val="bg1"/>
                </a:solidFill>
              </a:rPr>
              <a:t> </a:t>
            </a:r>
            <a:r>
              <a:rPr lang="en-ID" dirty="0" err="1" smtClean="0">
                <a:solidFill>
                  <a:schemeClr val="bg1"/>
                </a:solidFill>
              </a:rPr>
              <a:t>Dr.</a:t>
            </a:r>
            <a:r>
              <a:rPr lang="en-ID" dirty="0" smtClean="0">
                <a:solidFill>
                  <a:schemeClr val="bg1"/>
                </a:solidFill>
              </a:rPr>
              <a:t> </a:t>
            </a:r>
            <a:r>
              <a:rPr lang="en-ID" dirty="0" err="1" smtClean="0">
                <a:solidFill>
                  <a:schemeClr val="bg1"/>
                </a:solidFill>
              </a:rPr>
              <a:t>Aunurrahman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52108" y="590300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40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16200000">
            <a:off x="-824735" y="2958335"/>
            <a:ext cx="3376590" cy="96511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Impact" panose="020B0806030902050204" pitchFamily="34" charset="0"/>
              </a:rPr>
              <a:t>Cone of Edger Dale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733962" y="2651702"/>
            <a:ext cx="2495551" cy="37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413" tIns="42705" rIns="85413" bIns="42705">
            <a:spAutoFit/>
          </a:bodyPr>
          <a:lstStyle>
            <a:lvl1pPr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55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55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55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55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855663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Looking at picture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344992" y="3308927"/>
            <a:ext cx="3275013" cy="37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413" tIns="42705" rIns="85413" bIns="42705">
            <a:spAutoFit/>
          </a:bodyPr>
          <a:lstStyle>
            <a:lvl1pPr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55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55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55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55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855663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Looking at an exhibition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4100512" y="4342389"/>
            <a:ext cx="3733800" cy="37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413" tIns="42705" rIns="85413" bIns="42705">
            <a:spAutoFit/>
          </a:bodyPr>
          <a:lstStyle>
            <a:lvl1pPr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556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55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55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55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55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855663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Participating in a discussion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2833687" y="270165"/>
            <a:ext cx="6248400" cy="5715000"/>
            <a:chOff x="2833687" y="609600"/>
            <a:chExt cx="6248400" cy="5715000"/>
          </a:xfrm>
        </p:grpSpPr>
        <p:sp>
          <p:nvSpPr>
            <p:cNvPr id="4" name="AutoShape 2"/>
            <p:cNvSpPr>
              <a:spLocks noChangeArrowheads="1"/>
            </p:cNvSpPr>
            <p:nvPr/>
          </p:nvSpPr>
          <p:spPr bwMode="auto">
            <a:xfrm>
              <a:off x="2833687" y="609600"/>
              <a:ext cx="6248400" cy="5715000"/>
            </a:xfrm>
            <a:prstGeom prst="triangle">
              <a:avLst>
                <a:gd name="adj" fmla="val 50000"/>
              </a:avLst>
            </a:prstGeom>
            <a:solidFill>
              <a:srgbClr val="FFFF99"/>
            </a:solidFill>
            <a:ln w="57150" cmpd="thinThick">
              <a:solidFill>
                <a:srgbClr val="0000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wrap="none" lIns="85413" tIns="42705" rIns="85413" bIns="42705" anchor="ctr"/>
            <a:lstStyle/>
            <a:p>
              <a:pPr marL="0" marR="0" lvl="0" indent="0" algn="ctr" defTabSz="8556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3376612" y="1751589"/>
              <a:ext cx="5181600" cy="4493432"/>
              <a:chOff x="3376612" y="1751589"/>
              <a:chExt cx="5181600" cy="4493432"/>
            </a:xfrm>
          </p:grpSpPr>
          <p:sp>
            <p:nvSpPr>
              <p:cNvPr id="5" name="Text Box 3"/>
              <p:cNvSpPr txBox="1">
                <a:spLocks noChangeArrowheads="1"/>
              </p:cNvSpPr>
              <p:nvPr/>
            </p:nvSpPr>
            <p:spPr bwMode="auto">
              <a:xfrm>
                <a:off x="5348287" y="1751589"/>
                <a:ext cx="1295400" cy="3786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5413" tIns="42705" rIns="85413" bIns="42705">
                <a:spAutoFit/>
              </a:bodyPr>
              <a:lstStyle>
                <a:lvl1pPr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85566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Reading</a:t>
                </a:r>
              </a:p>
            </p:txBody>
          </p:sp>
          <p:sp>
            <p:nvSpPr>
              <p:cNvPr id="6" name="Text Box 4"/>
              <p:cNvSpPr txBox="1">
                <a:spLocks noChangeArrowheads="1"/>
              </p:cNvSpPr>
              <p:nvPr/>
            </p:nvSpPr>
            <p:spPr bwMode="auto">
              <a:xfrm>
                <a:off x="4981581" y="2269114"/>
                <a:ext cx="1982787" cy="3786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5413" tIns="42705" rIns="85413" bIns="42705">
                <a:spAutoFit/>
              </a:bodyPr>
              <a:lstStyle>
                <a:lvl1pPr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85566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80008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Hearing words</a:t>
                </a:r>
              </a:p>
            </p:txBody>
          </p:sp>
          <p:sp>
            <p:nvSpPr>
              <p:cNvPr id="10" name="Text Box 9"/>
              <p:cNvSpPr txBox="1">
                <a:spLocks noChangeArrowheads="1"/>
              </p:cNvSpPr>
              <p:nvPr/>
            </p:nvSpPr>
            <p:spPr bwMode="auto">
              <a:xfrm>
                <a:off x="4619625" y="2985079"/>
                <a:ext cx="2667000" cy="330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5413" tIns="42705" rIns="85413" bIns="42705">
                <a:spAutoFit/>
              </a:bodyPr>
              <a:lstStyle>
                <a:lvl1pPr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85566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Watching video</a:t>
                </a: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4281487" y="3671262"/>
                <a:ext cx="3352800" cy="668710"/>
                <a:chOff x="2057400" y="3443673"/>
                <a:chExt cx="3352800" cy="668710"/>
              </a:xfrm>
            </p:grpSpPr>
            <p:sp>
              <p:nvSpPr>
                <p:cNvPr id="1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185988" y="3443673"/>
                  <a:ext cx="3124200" cy="3324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85413" tIns="42705" rIns="85413" bIns="42705">
                  <a:spAutoFit/>
                </a:bodyPr>
                <a:lstStyle>
                  <a:lvl1pPr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ctr" defTabSz="855663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Watching a demonstration</a:t>
                  </a:r>
                </a:p>
              </p:txBody>
            </p:sp>
            <p:sp>
              <p:nvSpPr>
                <p:cNvPr id="1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057400" y="3781999"/>
                  <a:ext cx="3352800" cy="330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85413" tIns="42705" rIns="85413" bIns="42705">
                  <a:spAutoFit/>
                </a:bodyPr>
                <a:lstStyle>
                  <a:lvl1pPr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ctr" defTabSz="855663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Seeing it done on location</a:t>
                  </a:r>
                </a:p>
              </p:txBody>
            </p:sp>
          </p:grpSp>
          <p:grpSp>
            <p:nvGrpSpPr>
              <p:cNvPr id="14" name="Group 13"/>
              <p:cNvGrpSpPr/>
              <p:nvPr/>
            </p:nvGrpSpPr>
            <p:grpSpPr>
              <a:xfrm>
                <a:off x="3376612" y="4732360"/>
                <a:ext cx="5181600" cy="1099163"/>
                <a:chOff x="1152525" y="4504714"/>
                <a:chExt cx="5181600" cy="1099163"/>
              </a:xfrm>
            </p:grpSpPr>
            <p:sp>
              <p:nvSpPr>
                <p:cNvPr id="15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238250" y="4504714"/>
                  <a:ext cx="5029200" cy="3319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85413" tIns="42705" rIns="85413" bIns="42705">
                  <a:spAutoFit/>
                </a:bodyPr>
                <a:lstStyle>
                  <a:lvl1pPr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ctr" defTabSz="855663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Giving a talk</a:t>
                  </a:r>
                </a:p>
              </p:txBody>
            </p:sp>
            <p:sp>
              <p:nvSpPr>
                <p:cNvPr id="16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490663" y="4892280"/>
                  <a:ext cx="4495800" cy="3319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85413" tIns="42705" rIns="85413" bIns="42705">
                  <a:spAutoFit/>
                </a:bodyPr>
                <a:lstStyle>
                  <a:lvl1pPr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ctr" defTabSz="855663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Doing a Dramatic Presentation</a:t>
                  </a:r>
                </a:p>
              </p:txBody>
            </p:sp>
            <p:sp>
              <p:nvSpPr>
                <p:cNvPr id="17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52525" y="5273493"/>
                  <a:ext cx="5181600" cy="330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85413" tIns="42705" rIns="85413" bIns="42705">
                  <a:spAutoFit/>
                </a:bodyPr>
                <a:lstStyle>
                  <a:lvl1pPr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defTabSz="855663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defTabSz="8556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ctr" defTabSz="855663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16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Simullating</a:t>
                  </a:r>
                  <a:r>
                    <a:rPr kumimoji="0" lang="en-US" alt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rPr>
                    <a:t> the Real Experience</a:t>
                  </a:r>
                </a:p>
              </p:txBody>
            </p:sp>
          </p:grpSp>
          <p:sp>
            <p:nvSpPr>
              <p:cNvPr id="18" name="Text Box 15"/>
              <p:cNvSpPr txBox="1">
                <a:spLocks noChangeArrowheads="1"/>
              </p:cNvSpPr>
              <p:nvPr/>
            </p:nvSpPr>
            <p:spPr bwMode="auto">
              <a:xfrm>
                <a:off x="3900487" y="5866389"/>
                <a:ext cx="4038600" cy="3786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5413" tIns="42705" rIns="85413" bIns="42705">
                <a:spAutoFit/>
              </a:bodyPr>
              <a:lstStyle>
                <a:lvl1pPr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85566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Doing the Real Thing</a:t>
                </a:r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1823419" y="315521"/>
            <a:ext cx="914441" cy="5725054"/>
            <a:chOff x="1864984" y="609600"/>
            <a:chExt cx="914441" cy="5725054"/>
          </a:xfrm>
        </p:grpSpPr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1864984" y="609600"/>
              <a:ext cx="914400" cy="5700713"/>
            </a:xfrm>
            <a:prstGeom prst="rect">
              <a:avLst/>
            </a:prstGeom>
            <a:gradFill rotWithShape="1">
              <a:gsLst>
                <a:gs pos="0">
                  <a:srgbClr val="999879"/>
                </a:gs>
                <a:gs pos="100000">
                  <a:srgbClr val="FBFAC7">
                    <a:alpha val="43999"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wrap="none" lIns="91291" tIns="45645" rIns="91291" bIns="4564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1907888" y="5909856"/>
              <a:ext cx="871537" cy="424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413" tIns="42705" rIns="85413" bIns="42705">
              <a:spAutoFit/>
            </a:bodyPr>
            <a:lstStyle>
              <a:lvl1pPr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85566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90%</a:t>
              </a:r>
              <a:r>
                <a:rPr kumimoji="0" lang="en-US" altLang="en-US" sz="19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</a:t>
              </a:r>
            </a:p>
          </p:txBody>
        </p:sp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1864984" y="4433453"/>
              <a:ext cx="762000" cy="378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413" tIns="42705" rIns="85413" bIns="42705">
              <a:spAutoFit/>
            </a:bodyPr>
            <a:lstStyle>
              <a:lvl1pPr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855663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70%</a:t>
              </a:r>
              <a:r>
                <a:rPr kumimoji="0" lang="en-US" altLang="en-US" sz="1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    </a:t>
              </a:r>
            </a:p>
          </p:txBody>
        </p:sp>
        <p:sp>
          <p:nvSpPr>
            <p:cNvPr id="22" name="Text Box 19"/>
            <p:cNvSpPr txBox="1">
              <a:spLocks noChangeArrowheads="1"/>
            </p:cNvSpPr>
            <p:nvPr/>
          </p:nvSpPr>
          <p:spPr bwMode="auto">
            <a:xfrm>
              <a:off x="1893559" y="3319028"/>
              <a:ext cx="762000" cy="378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413" tIns="42705" rIns="85413" bIns="42705">
              <a:spAutoFit/>
            </a:bodyPr>
            <a:lstStyle>
              <a:lvl1pPr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855663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50%</a:t>
              </a:r>
              <a:r>
                <a:rPr kumimoji="0" lang="en-US" altLang="en-US" sz="1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   </a:t>
              </a:r>
            </a:p>
          </p:txBody>
        </p:sp>
        <p:sp>
          <p:nvSpPr>
            <p:cNvPr id="23" name="Text Box 20"/>
            <p:cNvSpPr txBox="1">
              <a:spLocks noChangeArrowheads="1"/>
            </p:cNvSpPr>
            <p:nvPr/>
          </p:nvSpPr>
          <p:spPr bwMode="auto">
            <a:xfrm>
              <a:off x="1907847" y="2693553"/>
              <a:ext cx="762000" cy="378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413" tIns="42705" rIns="85413" bIns="42705">
              <a:spAutoFit/>
            </a:bodyPr>
            <a:lstStyle>
              <a:lvl1pPr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855663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30%  </a:t>
              </a:r>
            </a:p>
          </p:txBody>
        </p:sp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1898323" y="2236353"/>
              <a:ext cx="762000" cy="378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413" tIns="42705" rIns="85413" bIns="42705">
              <a:spAutoFit/>
            </a:bodyPr>
            <a:lstStyle>
              <a:lvl1pPr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85566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900" b="0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20%</a:t>
              </a:r>
              <a:r>
                <a:rPr kumimoji="0" lang="en-US" altLang="en-US" sz="1900" b="0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1893559" y="1795028"/>
              <a:ext cx="762000" cy="378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413" tIns="42705" rIns="85413" bIns="42705">
              <a:spAutoFit/>
            </a:bodyPr>
            <a:lstStyle>
              <a:lvl1pPr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855663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rPr>
                <a:t>10%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548838" y="381000"/>
            <a:ext cx="2136417" cy="5630863"/>
            <a:chOff x="8548838" y="554177"/>
            <a:chExt cx="2136417" cy="5630863"/>
          </a:xfrm>
        </p:grpSpPr>
        <p:grpSp>
          <p:nvGrpSpPr>
            <p:cNvPr id="26" name="Group 23"/>
            <p:cNvGrpSpPr>
              <a:grpSpLocks/>
            </p:cNvGrpSpPr>
            <p:nvPr/>
          </p:nvGrpSpPr>
          <p:grpSpPr bwMode="auto">
            <a:xfrm>
              <a:off x="8548838" y="1289652"/>
              <a:ext cx="485775" cy="4227444"/>
              <a:chOff x="4080" y="669"/>
              <a:chExt cx="306" cy="2662"/>
            </a:xfrm>
          </p:grpSpPr>
          <p:sp>
            <p:nvSpPr>
              <p:cNvPr id="27" name="Text Box 24"/>
              <p:cNvSpPr txBox="1">
                <a:spLocks noChangeArrowheads="1"/>
              </p:cNvSpPr>
              <p:nvPr/>
            </p:nvSpPr>
            <p:spPr bwMode="auto">
              <a:xfrm rot="5400000">
                <a:off x="3816" y="933"/>
                <a:ext cx="816" cy="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5413" tIns="42705" rIns="85413" bIns="42705">
                <a:spAutoFit/>
              </a:bodyPr>
              <a:lstStyle>
                <a:lvl1pPr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85566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+mn-ea"/>
                    <a:cs typeface="+mn-cs"/>
                  </a:rPr>
                  <a:t>PASSIVE</a:t>
                </a:r>
              </a:p>
            </p:txBody>
          </p:sp>
          <p:sp>
            <p:nvSpPr>
              <p:cNvPr id="28" name="Text Box 25"/>
              <p:cNvSpPr txBox="1">
                <a:spLocks noChangeArrowheads="1"/>
              </p:cNvSpPr>
              <p:nvPr/>
            </p:nvSpPr>
            <p:spPr bwMode="auto">
              <a:xfrm rot="5400000">
                <a:off x="3792" y="2755"/>
                <a:ext cx="864" cy="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5413" tIns="42705" rIns="85413" bIns="42705">
                <a:spAutoFit/>
              </a:bodyPr>
              <a:lstStyle>
                <a:lvl1pPr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defTabSz="855663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8556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ctr" defTabSz="85566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+mn-ea"/>
                    <a:cs typeface="+mn-cs"/>
                  </a:rPr>
                  <a:t>ACTIVE</a:t>
                </a:r>
              </a:p>
            </p:txBody>
          </p:sp>
          <p:sp>
            <p:nvSpPr>
              <p:cNvPr id="29" name="AutoShape 26"/>
              <p:cNvSpPr>
                <a:spLocks noChangeArrowheads="1"/>
              </p:cNvSpPr>
              <p:nvPr/>
            </p:nvSpPr>
            <p:spPr bwMode="auto">
              <a:xfrm>
                <a:off x="4080" y="1488"/>
                <a:ext cx="306" cy="1104"/>
              </a:xfrm>
              <a:prstGeom prst="downArrow">
                <a:avLst>
                  <a:gd name="adj1" fmla="val 50000"/>
                  <a:gd name="adj2" fmla="val 90196"/>
                </a:avLst>
              </a:prstGeom>
              <a:gradFill rotWithShape="1">
                <a:gsLst>
                  <a:gs pos="0">
                    <a:srgbClr val="707060"/>
                  </a:gs>
                  <a:gs pos="100000">
                    <a:srgbClr val="F3F3C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eaVert" wrap="none" lIns="91291" tIns="45645" rIns="91291" bIns="45645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31" name="Group 28"/>
            <p:cNvGrpSpPr>
              <a:grpSpLocks/>
            </p:cNvGrpSpPr>
            <p:nvPr/>
          </p:nvGrpSpPr>
          <p:grpSpPr bwMode="auto">
            <a:xfrm>
              <a:off x="9151400" y="554177"/>
              <a:ext cx="1533855" cy="5630863"/>
              <a:chOff x="4823" y="352"/>
              <a:chExt cx="1077" cy="3547"/>
            </a:xfrm>
          </p:grpSpPr>
          <p:sp>
            <p:nvSpPr>
              <p:cNvPr id="32" name="Rectangle 29"/>
              <p:cNvSpPr>
                <a:spLocks noChangeArrowheads="1"/>
              </p:cNvSpPr>
              <p:nvPr/>
            </p:nvSpPr>
            <p:spPr bwMode="auto">
              <a:xfrm>
                <a:off x="4823" y="352"/>
                <a:ext cx="1077" cy="3547"/>
              </a:xfrm>
              <a:prstGeom prst="rect">
                <a:avLst/>
              </a:prstGeom>
              <a:gradFill rotWithShape="1">
                <a:gsLst>
                  <a:gs pos="0">
                    <a:srgbClr val="95997B"/>
                  </a:gs>
                  <a:gs pos="100000">
                    <a:srgbClr val="E0E5B9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wrap="none" lIns="91291" tIns="45645" rIns="91291" bIns="45645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Text Box 30"/>
              <p:cNvSpPr txBox="1">
                <a:spLocks noChangeArrowheads="1"/>
              </p:cNvSpPr>
              <p:nvPr/>
            </p:nvSpPr>
            <p:spPr bwMode="auto">
              <a:xfrm>
                <a:off x="4823" y="1020"/>
                <a:ext cx="1007" cy="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wrap="square" lIns="85413" tIns="42705" rIns="85413" bIns="42705">
                <a:spAutoFit/>
              </a:bodyPr>
              <a:lstStyle/>
              <a:p>
                <a:pPr marL="0" marR="0" lvl="0" indent="0" algn="ctr" defTabSz="85566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+mn-ea"/>
                    <a:cs typeface="+mn-cs"/>
                  </a:rPr>
                  <a:t>Verbal </a:t>
                </a:r>
                <a:r>
                  <a:rPr kumimoji="0" lang="en-US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+mn-ea"/>
                    <a:cs typeface="+mn-cs"/>
                  </a:rPr>
                  <a:t>reciving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" name="Text Box 31"/>
              <p:cNvSpPr txBox="1">
                <a:spLocks noChangeArrowheads="1"/>
              </p:cNvSpPr>
              <p:nvPr/>
            </p:nvSpPr>
            <p:spPr bwMode="auto">
              <a:xfrm>
                <a:off x="4849" y="1846"/>
                <a:ext cx="1004" cy="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wrap="square" lIns="85413" tIns="42705" rIns="85413" bIns="42705">
                <a:spAutoFit/>
              </a:bodyPr>
              <a:lstStyle/>
              <a:p>
                <a:pPr marL="0" marR="0" lvl="0" indent="0" algn="ctr" defTabSz="85566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572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+mn-ea"/>
                    <a:cs typeface="+mn-cs"/>
                  </a:rPr>
                  <a:t>Visual </a:t>
                </a: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7572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+mn-ea"/>
                    <a:cs typeface="+mn-cs"/>
                  </a:rPr>
                  <a:t>reciving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7572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+mn-ea"/>
                    <a:cs typeface="+mn-cs"/>
                  </a:rPr>
                  <a:t>  </a:t>
                </a:r>
              </a:p>
            </p:txBody>
          </p:sp>
          <p:sp>
            <p:nvSpPr>
              <p:cNvPr id="35" name="Text Box 32"/>
              <p:cNvSpPr txBox="1">
                <a:spLocks noChangeArrowheads="1"/>
              </p:cNvSpPr>
              <p:nvPr/>
            </p:nvSpPr>
            <p:spPr bwMode="auto">
              <a:xfrm>
                <a:off x="4926" y="2604"/>
                <a:ext cx="852" cy="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wrap="square" lIns="85413" tIns="42705" rIns="85413" bIns="42705">
                <a:spAutoFit/>
              </a:bodyPr>
              <a:lstStyle/>
              <a:p>
                <a:pPr marL="0" marR="0" lvl="0" indent="0" algn="ctr" defTabSz="85566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5C5A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+mn-ea"/>
                    <a:cs typeface="+mn-cs"/>
                  </a:rPr>
                  <a:t>Partici</a:t>
                </a: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5C5A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+mn-ea"/>
                    <a:cs typeface="+mn-cs"/>
                  </a:rPr>
                  <a:t>- </a:t>
                </a: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5C5A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+mn-ea"/>
                    <a:cs typeface="+mn-cs"/>
                  </a:rPr>
                  <a:t>pating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5C5A"/>
                  </a:solidFill>
                  <a:effectLst/>
                  <a:uLnTx/>
                  <a:uFillTx/>
                  <a:latin typeface="Impact" panose="020B080603090205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" name="Text Box 33"/>
              <p:cNvSpPr txBox="1">
                <a:spLocks noChangeArrowheads="1"/>
              </p:cNvSpPr>
              <p:nvPr/>
            </p:nvSpPr>
            <p:spPr bwMode="auto">
              <a:xfrm>
                <a:off x="4874" y="3563"/>
                <a:ext cx="956" cy="2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wrap="square" lIns="85413" tIns="42705" rIns="85413" bIns="42705">
                <a:spAutoFit/>
              </a:bodyPr>
              <a:lstStyle/>
              <a:p>
                <a:pPr marL="0" marR="0" lvl="0" indent="0" algn="ctr" defTabSz="85566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Impact" panose="020B0806030902050204" pitchFamily="34" charset="0"/>
                    <a:ea typeface="+mn-ea"/>
                    <a:cs typeface="+mn-cs"/>
                  </a:rPr>
                  <a:t>Doing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1450647" y="6019800"/>
            <a:ext cx="9522194" cy="569397"/>
            <a:chOff x="1450647" y="6323648"/>
            <a:chExt cx="9522194" cy="569397"/>
          </a:xfrm>
        </p:grpSpPr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1450647" y="6345136"/>
              <a:ext cx="1676400" cy="547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413" tIns="42705" rIns="85413" bIns="42705">
              <a:spAutoFit/>
            </a:bodyPr>
            <a:lstStyle>
              <a:lvl1pPr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855663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TINGKAT MEMORISASI</a:t>
              </a:r>
            </a:p>
          </p:txBody>
        </p: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8929728" y="6323648"/>
              <a:ext cx="2043113" cy="547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413" tIns="42705" rIns="85413" bIns="42705">
              <a:spAutoFit/>
            </a:bodyPr>
            <a:lstStyle>
              <a:lvl1pPr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855663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TINGKAT KETERLIBATAN</a:t>
              </a:r>
            </a:p>
          </p:txBody>
        </p:sp>
        <p:sp>
          <p:nvSpPr>
            <p:cNvPr id="38" name="Text Box 35"/>
            <p:cNvSpPr txBox="1">
              <a:spLocks noChangeArrowheads="1"/>
            </p:cNvSpPr>
            <p:nvPr/>
          </p:nvSpPr>
          <p:spPr bwMode="auto">
            <a:xfrm>
              <a:off x="4205287" y="6399789"/>
              <a:ext cx="3657600" cy="378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413" tIns="42705" rIns="85413" bIns="42705">
              <a:spAutoFit/>
            </a:bodyPr>
            <a:lstStyle>
              <a:lvl1pPr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5566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556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855663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PENGALAMAN BELAJAR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732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709" y="0"/>
            <a:ext cx="4687492" cy="6363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err="1">
                <a:latin typeface="Britannic Bold" panose="020B0903060703020204" pitchFamily="34" charset="0"/>
              </a:rPr>
              <a:t>Pengalaman</a:t>
            </a:r>
            <a:r>
              <a:rPr lang="en-US" sz="4000" dirty="0">
                <a:latin typeface="Britannic Bold" panose="020B0903060703020204" pitchFamily="34" charset="0"/>
              </a:rPr>
              <a:t> </a:t>
            </a:r>
            <a:r>
              <a:rPr lang="en-US" sz="4000" dirty="0" err="1" smtClean="0">
                <a:latin typeface="Britannic Bold" panose="020B0903060703020204" pitchFamily="34" charset="0"/>
              </a:rPr>
              <a:t>belajar</a:t>
            </a:r>
            <a:endParaRPr lang="en-US" sz="4000" dirty="0">
              <a:latin typeface="Britannic Bold" panose="020B0903060703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199" y="6477000"/>
            <a:ext cx="4419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Sumber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Permenristekdikti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No. 44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Tahun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2015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618634" y="636792"/>
          <a:ext cx="9582766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35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839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31203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</a:rPr>
                        <a:t>No</a:t>
                      </a:r>
                      <a:endParaRPr lang="id-ID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8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</a:rPr>
                        <a:t>Bentuk</a:t>
                      </a:r>
                      <a:r>
                        <a:rPr lang="en-US" sz="1800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id-ID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</a:rPr>
                        <a:t>Pembelajaran</a:t>
                      </a:r>
                      <a:endParaRPr lang="id-ID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1203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800" dirty="0">
                          <a:latin typeface="Arial Black" panose="020B0A040201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800" dirty="0">
                          <a:latin typeface="Arial Black" panose="020B0A04020102020204" pitchFamily="34" charset="0"/>
                        </a:rPr>
                        <a:t>Kuliah, Responsi, Tutorial</a:t>
                      </a:r>
                      <a:endParaRPr lang="sv-SE" sz="1800" b="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1203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800" dirty="0">
                          <a:latin typeface="Arial Black" panose="020B0A040201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800" dirty="0">
                          <a:latin typeface="Arial Black" panose="020B0A04020102020204" pitchFamily="34" charset="0"/>
                        </a:rPr>
                        <a:t>Seminar atau yang setara</a:t>
                      </a:r>
                      <a:endParaRPr lang="sv-SE" sz="1800" b="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16664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800" dirty="0">
                          <a:latin typeface="Arial Black" panose="020B0A040201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800" b="0" dirty="0">
                          <a:latin typeface="Arial Black" panose="020B0A04020102020204" pitchFamily="34" charset="0"/>
                        </a:rPr>
                        <a:t>Praktikum, Praktik Studio, Praktik Bengkel, Praktik Lapangan, Penelitian, Pengabdian Kepada Masyarakat dan/atau bentuk pembelajaran lain yang setara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4585855" y="2746664"/>
          <a:ext cx="5943599" cy="37084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560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013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820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1600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No</a:t>
                      </a:r>
                      <a:endParaRPr lang="id-ID" sz="1600" b="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mpact" panose="020B080603090205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1600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</a:t>
                      </a:r>
                      <a:r>
                        <a:rPr lang="en-US" sz="1600" dirty="0" err="1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etode</a:t>
                      </a:r>
                      <a:r>
                        <a:rPr lang="id-ID" sz="1600" dirty="0"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Pembelajaran</a:t>
                      </a:r>
                      <a:endParaRPr lang="id-ID" sz="1600" b="0" dirty="0">
                        <a:solidFill>
                          <a:sysClr val="windowText" lastClr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mpact" panose="020B080603090205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endParaRPr lang="id-ID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achen-Light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/>
                        <a:t>1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dirty="0"/>
                        <a:t>Small Group Discussion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1600" dirty="0"/>
                        <a:t>SGD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/>
                        <a:t>2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dirty="0"/>
                        <a:t>Role-Play &amp; Simulation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1600" dirty="0"/>
                        <a:t>RPS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/>
                        <a:t>3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dirty="0"/>
                        <a:t>Discovery Learning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dirty="0"/>
                        <a:t>DL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/>
                        <a:t>4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dirty="0"/>
                        <a:t>Self-Directed Learning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dirty="0"/>
                        <a:t>SDL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/>
                        <a:t>5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dirty="0"/>
                        <a:t>Cooperative Learning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dirty="0"/>
                        <a:t>CoL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/>
                        <a:t>6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dirty="0"/>
                        <a:t>Collaborative Learning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dirty="0"/>
                        <a:t>CbL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/>
                        <a:t>7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dirty="0"/>
                        <a:t>Contextual Learning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CtL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/>
                        <a:t>8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1600" dirty="0"/>
                        <a:t>Project Based Learning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1600" dirty="0"/>
                        <a:t>PjBL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/>
                        <a:t>9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1600" dirty="0"/>
                        <a:t>Problem Based Learning &amp; Inquiry</a:t>
                      </a:r>
                      <a:endParaRPr lang="id-ID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1600" dirty="0"/>
                        <a:t>PBL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" name="Scroll: Horizontal 11">
            <a:extLst>
              <a:ext uri="{FF2B5EF4-FFF2-40B4-BE49-F238E27FC236}">
                <a16:creationId xmlns="" xmlns:a16="http://schemas.microsoft.com/office/drawing/2014/main" id="{47EF3982-D669-4A92-AA50-ABFF629DFDF6}"/>
              </a:ext>
            </a:extLst>
          </p:cNvPr>
          <p:cNvSpPr/>
          <p:nvPr/>
        </p:nvSpPr>
        <p:spPr>
          <a:xfrm>
            <a:off x="609600" y="3886200"/>
            <a:ext cx="2385046" cy="134071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PENUGASAN MAHASISWA</a:t>
            </a:r>
          </a:p>
        </p:txBody>
      </p:sp>
      <p:sp>
        <p:nvSpPr>
          <p:cNvPr id="13" name="Arrow: Bent 12">
            <a:extLst>
              <a:ext uri="{FF2B5EF4-FFF2-40B4-BE49-F238E27FC236}">
                <a16:creationId xmlns="" xmlns:a16="http://schemas.microsoft.com/office/drawing/2014/main" id="{C9DDE794-FBB6-4CFD-9FF5-A38816CA38B2}"/>
              </a:ext>
            </a:extLst>
          </p:cNvPr>
          <p:cNvSpPr/>
          <p:nvPr/>
        </p:nvSpPr>
        <p:spPr>
          <a:xfrm>
            <a:off x="1752600" y="3077144"/>
            <a:ext cx="2743198" cy="96145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94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pe01561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579"/>
            <a:ext cx="37338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Table 13"/>
          <p:cNvGraphicFramePr>
            <a:graphicFrameLocks noGrp="1"/>
          </p:cNvGraphicFramePr>
          <p:nvPr>
            <p:extLst/>
          </p:nvPr>
        </p:nvGraphicFramePr>
        <p:xfrm>
          <a:off x="3733800" y="381000"/>
          <a:ext cx="8077200" cy="6150032"/>
        </p:xfrm>
        <a:graphic>
          <a:graphicData uri="http://schemas.openxmlformats.org/drawingml/2006/table">
            <a:tbl>
              <a:tblPr firstRow="1" bandRow="1"/>
              <a:tblGrid>
                <a:gridCol w="5140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511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120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21736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2000" b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nard MT Condensed" charset="0"/>
                          <a:ea typeface="Bernard MT Condensed" charset="0"/>
                          <a:cs typeface="Bernard MT Condensed" charset="0"/>
                        </a:rPr>
                        <a:t>No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2000" b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nard MT Condensed" charset="0"/>
                          <a:ea typeface="Bernard MT Condensed" charset="0"/>
                          <a:cs typeface="Bernard MT Condensed" charset="0"/>
                        </a:rPr>
                        <a:t>Me</a:t>
                      </a:r>
                      <a:r>
                        <a:rPr lang="en-US" sz="2000" b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nard MT Condensed" charset="0"/>
                          <a:ea typeface="Bernard MT Condensed" charset="0"/>
                          <a:cs typeface="Bernard MT Condensed" charset="0"/>
                        </a:rPr>
                        <a:t>toda</a:t>
                      </a:r>
                      <a:r>
                        <a:rPr lang="id-ID" sz="2000" b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nard MT Condensed" charset="0"/>
                          <a:ea typeface="Bernard MT Condensed" charset="0"/>
                          <a:cs typeface="Bernard MT Condensed" charset="0"/>
                        </a:rPr>
                        <a:t> Pembelajaran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2000" b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ernard MT Condensed" charset="0"/>
                          <a:ea typeface="Bernard MT Condensed" charset="0"/>
                          <a:cs typeface="Bernard MT Condensed" charset="0"/>
                        </a:rPr>
                        <a:t>Orientasi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159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>
                          <a:latin typeface="Arial Black" pitchFamily="34" charset="0"/>
                        </a:rPr>
                        <a:t>1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b="0" dirty="0">
                          <a:latin typeface="Arial Black" pitchFamily="34" charset="0"/>
                        </a:rPr>
                        <a:t>Small Group Discussion</a:t>
                      </a:r>
                      <a:endParaRPr lang="id-ID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600" dirty="0" err="1"/>
                        <a:t>Berbagi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pengetahuan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pengalaman</a:t>
                      </a:r>
                      <a:r>
                        <a:rPr lang="en-US" sz="1600" baseline="0" dirty="0"/>
                        <a:t> &amp; </a:t>
                      </a:r>
                      <a:r>
                        <a:rPr lang="en-US" sz="1600" baseline="0" dirty="0" err="1"/>
                        <a:t>kemampuan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komunikasi</a:t>
                      </a:r>
                      <a:r>
                        <a:rPr lang="en-US" sz="1600" baseline="0" dirty="0"/>
                        <a:t>.</a:t>
                      </a:r>
                      <a:endParaRPr lang="en-US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159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>
                          <a:latin typeface="Arial Black" pitchFamily="34" charset="0"/>
                        </a:rPr>
                        <a:t>2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b="0" dirty="0">
                          <a:latin typeface="Arial Black" pitchFamily="34" charset="0"/>
                        </a:rPr>
                        <a:t>Role-Play &amp; Simulation</a:t>
                      </a:r>
                      <a:endParaRPr lang="id-ID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600" dirty="0" err="1"/>
                        <a:t>Belajar</a:t>
                      </a:r>
                      <a:r>
                        <a:rPr lang="en-US" sz="1600" dirty="0"/>
                        <a:t> dg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b</a:t>
                      </a:r>
                      <a:r>
                        <a:rPr lang="en-US" sz="1600" dirty="0" err="1"/>
                        <a:t>ermain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peran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menirukan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gerak</a:t>
                      </a:r>
                      <a:r>
                        <a:rPr lang="en-US" sz="1600" baseline="0" dirty="0"/>
                        <a:t> / model / </a:t>
                      </a:r>
                      <a:r>
                        <a:rPr lang="en-US" sz="1600" baseline="0" dirty="0" err="1"/>
                        <a:t>pola</a:t>
                      </a:r>
                      <a:r>
                        <a:rPr lang="en-US" sz="1600" baseline="0" dirty="0"/>
                        <a:t> / </a:t>
                      </a:r>
                      <a:r>
                        <a:rPr lang="en-US" sz="1600" baseline="0" dirty="0" err="1"/>
                        <a:t>prosedur</a:t>
                      </a:r>
                      <a:r>
                        <a:rPr lang="en-US" sz="1600" baseline="0" dirty="0"/>
                        <a:t>.</a:t>
                      </a:r>
                      <a:endParaRPr lang="en-US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638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>
                          <a:latin typeface="Arial Black" pitchFamily="34" charset="0"/>
                        </a:rPr>
                        <a:t>3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b="0" dirty="0">
                          <a:latin typeface="Arial Black" pitchFamily="34" charset="0"/>
                        </a:rPr>
                        <a:t>Discovery Learning</a:t>
                      </a:r>
                      <a:endParaRPr lang="id-ID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600" dirty="0" err="1"/>
                        <a:t>Belajar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melalui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penelusuran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penelitian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pembuktian</a:t>
                      </a:r>
                      <a:r>
                        <a:rPr lang="en-US" sz="1600" dirty="0"/>
                        <a:t>/</a:t>
                      </a:r>
                      <a:r>
                        <a:rPr lang="en-US" sz="1600" dirty="0" err="1"/>
                        <a:t>penemuan</a:t>
                      </a:r>
                      <a:endParaRPr lang="en-US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638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>
                          <a:latin typeface="Arial Black" pitchFamily="34" charset="0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b="0" dirty="0">
                          <a:latin typeface="Arial Black" pitchFamily="34" charset="0"/>
                        </a:rPr>
                        <a:t>Self-Directed Learning</a:t>
                      </a:r>
                      <a:endParaRPr lang="id-ID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600" dirty="0" err="1"/>
                        <a:t>Belajar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berdasarkan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pengalamannya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sendiri</a:t>
                      </a:r>
                      <a:r>
                        <a:rPr lang="en-US" sz="1600" dirty="0"/>
                        <a:t>.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6159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>
                          <a:latin typeface="Arial Black" pitchFamily="34" charset="0"/>
                        </a:rPr>
                        <a:t>5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b="0" dirty="0">
                          <a:latin typeface="Arial Black" pitchFamily="34" charset="0"/>
                        </a:rPr>
                        <a:t>Cooperative Learning</a:t>
                      </a:r>
                      <a:endParaRPr lang="id-ID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600" dirty="0" err="1"/>
                        <a:t>Belajar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dalam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tim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dengan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tugas</a:t>
                      </a:r>
                      <a:r>
                        <a:rPr lang="en-US" sz="1600" baseline="0" dirty="0"/>
                        <a:t> yang </a:t>
                      </a:r>
                      <a:r>
                        <a:rPr lang="en-US" sz="1600" baseline="0" dirty="0" err="1"/>
                        <a:t>sama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untuk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mencapai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tujuan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bersama</a:t>
                      </a:r>
                      <a:r>
                        <a:rPr lang="en-US" sz="1600" baseline="0" dirty="0"/>
                        <a:t>.</a:t>
                      </a:r>
                      <a:endParaRPr lang="en-US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6159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>
                          <a:latin typeface="Arial Black" pitchFamily="34" charset="0"/>
                        </a:rPr>
                        <a:t>6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b="0" dirty="0">
                          <a:latin typeface="Arial Black" pitchFamily="34" charset="0"/>
                        </a:rPr>
                        <a:t>Collaborative Learning</a:t>
                      </a:r>
                      <a:endParaRPr lang="id-ID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Belajar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dalam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tim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dengan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tugas</a:t>
                      </a:r>
                      <a:r>
                        <a:rPr lang="en-US" sz="1600" baseline="0" dirty="0"/>
                        <a:t> yang </a:t>
                      </a:r>
                      <a:r>
                        <a:rPr lang="en-US" sz="1600" baseline="0" dirty="0" err="1"/>
                        <a:t>berbeda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untuk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mencapai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tujuan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bersama</a:t>
                      </a:r>
                      <a:r>
                        <a:rPr lang="en-US" sz="1600" baseline="0" dirty="0"/>
                        <a:t>.</a:t>
                      </a:r>
                      <a:endParaRPr lang="en-US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685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>
                          <a:latin typeface="Arial Black" pitchFamily="34" charset="0"/>
                        </a:rPr>
                        <a:t>7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sv-SE" sz="1600" b="0" dirty="0">
                          <a:latin typeface="Arial Black" pitchFamily="34" charset="0"/>
                        </a:rPr>
                        <a:t>Contextual Learning</a:t>
                      </a:r>
                      <a:endParaRPr lang="id-ID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600" dirty="0"/>
                        <a:t>”</a:t>
                      </a:r>
                      <a:r>
                        <a:rPr lang="en-US" sz="1600" i="1" dirty="0"/>
                        <a:t>Doing the real thing</a:t>
                      </a:r>
                      <a:r>
                        <a:rPr lang="en-US" sz="1600" dirty="0"/>
                        <a:t>”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1638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>
                          <a:latin typeface="Arial Black" pitchFamily="34" charset="0"/>
                        </a:rPr>
                        <a:t>8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1600" dirty="0">
                          <a:latin typeface="Arial Black" pitchFamily="34" charset="0"/>
                        </a:rPr>
                        <a:t>Project Based Learning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600" dirty="0" err="1"/>
                        <a:t>Belajar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berdasarkan</a:t>
                      </a:r>
                      <a:r>
                        <a:rPr lang="en-US" sz="1600" baseline="0" dirty="0"/>
                        <a:t> target </a:t>
                      </a:r>
                      <a:r>
                        <a:rPr lang="en-US" sz="1600" baseline="0" dirty="0" err="1"/>
                        <a:t>dan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perencanaan</a:t>
                      </a:r>
                      <a:endParaRPr lang="en-US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87591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pPr algn="ctr"/>
                      <a:r>
                        <a:rPr lang="id-ID" sz="1600" dirty="0">
                          <a:latin typeface="Arial Black" pitchFamily="34" charset="0"/>
                        </a:rPr>
                        <a:t>9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id-ID" sz="1600" dirty="0">
                          <a:latin typeface="Arial Black" pitchFamily="34" charset="0"/>
                        </a:rPr>
                        <a:t>Problem Based Learning &amp; Inquiry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  <a:cs typeface="Arial"/>
                        </a:defRPr>
                      </a:lvl9pPr>
                    </a:lstStyle>
                    <a:p>
                      <a:r>
                        <a:rPr lang="en-US" sz="1600" dirty="0" err="1"/>
                        <a:t>Belajar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berdasarkan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pada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masalah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dengan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solusi</a:t>
                      </a:r>
                      <a:r>
                        <a:rPr lang="en-US" sz="1600" dirty="0"/>
                        <a:t> “</a:t>
                      </a:r>
                      <a:r>
                        <a:rPr lang="en-US" sz="1600" i="1" dirty="0"/>
                        <a:t>open ended</a:t>
                      </a:r>
                      <a:r>
                        <a:rPr lang="en-US" sz="1600" dirty="0"/>
                        <a:t>”,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melalui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penelusuran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penyelidikan</a:t>
                      </a:r>
                      <a:r>
                        <a:rPr lang="en-US" sz="1600" baseline="0" dirty="0"/>
                        <a:t>/</a:t>
                      </a:r>
                      <a:r>
                        <a:rPr lang="en-US" sz="1600" baseline="0" dirty="0" err="1"/>
                        <a:t>penelitian</a:t>
                      </a:r>
                      <a:endParaRPr lang="en-US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Scroll: Horizontal 9">
            <a:extLst>
              <a:ext uri="{FF2B5EF4-FFF2-40B4-BE49-F238E27FC236}">
                <a16:creationId xmlns="" xmlns:a16="http://schemas.microsoft.com/office/drawing/2014/main" id="{BFE07AEF-ACB9-4404-8B9D-48883D76F84C}"/>
              </a:ext>
            </a:extLst>
          </p:cNvPr>
          <p:cNvSpPr/>
          <p:nvPr/>
        </p:nvSpPr>
        <p:spPr>
          <a:xfrm>
            <a:off x="535496" y="2962515"/>
            <a:ext cx="2361355" cy="1342757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METODE PEMBELAJARAN</a:t>
            </a:r>
          </a:p>
        </p:txBody>
      </p:sp>
      <p:sp>
        <p:nvSpPr>
          <p:cNvPr id="16" name="Arrow: Bent-Up 15">
            <a:extLst>
              <a:ext uri="{FF2B5EF4-FFF2-40B4-BE49-F238E27FC236}">
                <a16:creationId xmlns="" xmlns:a16="http://schemas.microsoft.com/office/drawing/2014/main" id="{CA7CA90D-A6C1-4787-853B-836909087D7B}"/>
              </a:ext>
            </a:extLst>
          </p:cNvPr>
          <p:cNvSpPr/>
          <p:nvPr/>
        </p:nvSpPr>
        <p:spPr>
          <a:xfrm rot="5400000">
            <a:off x="2362199" y="3486914"/>
            <a:ext cx="685801" cy="2057399"/>
          </a:xfrm>
          <a:prstGeom prst="bentUpArrow">
            <a:avLst>
              <a:gd name="adj1" fmla="val 25000"/>
              <a:gd name="adj2" fmla="val 23640"/>
              <a:gd name="adj3" fmla="val 25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34904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5F6447-F68D-41DF-A57C-66B2FF931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74638"/>
            <a:ext cx="9144000" cy="792162"/>
          </a:xfrm>
        </p:spPr>
        <p:txBody>
          <a:bodyPr/>
          <a:lstStyle/>
          <a:p>
            <a:r>
              <a:rPr lang="sv-SE" dirty="0">
                <a:latin typeface="Impact" panose="020B0806030902050204" pitchFamily="34" charset="0"/>
              </a:rPr>
              <a:t>1. </a:t>
            </a:r>
            <a:r>
              <a:rPr lang="sv-SE" dirty="0">
                <a:solidFill>
                  <a:srgbClr val="000000"/>
                </a:solidFill>
                <a:latin typeface="Impact" panose="020B0806030902050204" pitchFamily="34" charset="0"/>
              </a:rPr>
              <a:t>Small Group Discussion (SGD)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="" xmlns:a16="http://schemas.microsoft.com/office/drawing/2014/main" id="{10F637D9-1D29-4EEB-97E0-416C3412B62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219200"/>
          <a:ext cx="11201400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C:\Program Files\Microsoft Office\MEDIA\CAGCAT10\j0240719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01000" y="4114800"/>
            <a:ext cx="1392631" cy="1826971"/>
          </a:xfrm>
          <a:prstGeom prst="rect">
            <a:avLst/>
          </a:prstGeom>
          <a:noFill/>
        </p:spPr>
      </p:pic>
      <p:pic>
        <p:nvPicPr>
          <p:cNvPr id="8" name="Picture 7" descr="F:\gambar\cooperation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77200" y="14478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292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E18E3B58-CBA8-4F4D-898E-DC79CEA1190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457200"/>
          <a:ext cx="109728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883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860499-0153-418F-8115-A7BB766F8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mpact" panose="020B0806030902050204" pitchFamily="34" charset="0"/>
              </a:rPr>
              <a:t>2. Role-Play &amp; Simulation Learning (RPL)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306F34EC-76D7-4770-B613-CABB409EC8C9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057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9D0CF419-7165-4470-A4B3-421B4E56F52B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457200"/>
          <a:ext cx="10972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451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/>
          <a:lstStyle/>
          <a:p>
            <a:r>
              <a:rPr lang="sv-SE" dirty="0" smtClean="0">
                <a:solidFill>
                  <a:srgbClr val="000000"/>
                </a:solidFill>
                <a:latin typeface="Impact" panose="020B0806030902050204" pitchFamily="34" charset="0"/>
              </a:rPr>
              <a:t>3. Discovery Learning (DL)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1371600"/>
          <a:ext cx="10972800" cy="475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177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381000"/>
          <a:ext cx="106680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784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5962"/>
          </a:xfrm>
        </p:spPr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0000"/>
                </a:solidFill>
                <a:latin typeface="Impact" panose="020B0806030902050204" pitchFamily="34" charset="0"/>
              </a:rPr>
              <a:t>4. Self-Directed Learning (SDL)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1295400"/>
          <a:ext cx="10972800" cy="4830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62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5724" t="11239" r="14861" b="20285"/>
          <a:stretch/>
        </p:blipFill>
        <p:spPr>
          <a:xfrm>
            <a:off x="140678" y="291594"/>
            <a:ext cx="11839512" cy="634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38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609600" y="533400"/>
          <a:ext cx="10972800" cy="5592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491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Impact" panose="020B0806030902050204" pitchFamily="34" charset="0"/>
              </a:rPr>
              <a:t>5. Cooperative Learning (CL)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483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609600"/>
          <a:ext cx="10972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355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62"/>
          </a:xfrm>
        </p:spPr>
        <p:txBody>
          <a:bodyPr/>
          <a:lstStyle/>
          <a:p>
            <a:r>
              <a:rPr lang="sv-SE" dirty="0" smtClean="0">
                <a:latin typeface="Impact" panose="020B0806030902050204" pitchFamily="34" charset="0"/>
              </a:rPr>
              <a:t>6. Collaborative Learning (CbL)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1371600"/>
          <a:ext cx="10972800" cy="475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630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685800"/>
          <a:ext cx="10972800" cy="544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437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0000"/>
                </a:solidFill>
                <a:latin typeface="Impact" panose="020B0806030902050204" pitchFamily="34" charset="0"/>
              </a:rPr>
              <a:t>7. Contextual Learning (CtL)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1074878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762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8727929"/>
              </p:ext>
            </p:extLst>
          </p:nvPr>
        </p:nvGraphicFramePr>
        <p:xfrm>
          <a:off x="609600" y="294468"/>
          <a:ext cx="10972800" cy="5831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446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  <a:latin typeface="Impact" panose="020B0806030902050204" pitchFamily="34" charset="0"/>
              </a:rPr>
              <a:t>8. Project Based Learning (</a:t>
            </a:r>
            <a:r>
              <a:rPr lang="en-US" dirty="0" err="1" smtClean="0">
                <a:solidFill>
                  <a:srgbClr val="000000"/>
                </a:solidFill>
                <a:latin typeface="Impact" panose="020B0806030902050204" pitchFamily="34" charset="0"/>
              </a:rPr>
              <a:t>PjBL</a:t>
            </a:r>
            <a:r>
              <a:rPr lang="en-US" dirty="0" smtClean="0">
                <a:solidFill>
                  <a:srgbClr val="000000"/>
                </a:solidFill>
                <a:latin typeface="Impact" panose="020B0806030902050204" pitchFamily="34" charset="0"/>
              </a:rPr>
              <a:t>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246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762000"/>
          <a:ext cx="10972800" cy="5364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9372600" y="2362200"/>
            <a:ext cx="2286000" cy="3429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8" indent="-109538">
              <a:buFontTx/>
              <a:buChar char="•"/>
              <a:defRPr/>
            </a:pP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Merumuskan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tugas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melakukan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proses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pembimbingan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,</a:t>
            </a:r>
          </a:p>
          <a:p>
            <a:pPr marL="109538" indent="-109538">
              <a:buFontTx/>
              <a:buChar char="•"/>
              <a:defRPr/>
            </a:pP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Sebagai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fasilitator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, motivator </a:t>
            </a: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fasilitator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,</a:t>
            </a:r>
            <a:endParaRPr lang="en-US" sz="1400" b="1" dirty="0" smtClean="0">
              <a:solidFill>
                <a:schemeClr val="tx1"/>
              </a:solidFill>
              <a:latin typeface="Cambria" pitchFamily="18" charset="0"/>
            </a:endParaRPr>
          </a:p>
          <a:p>
            <a:pPr marL="109538" indent="-109538"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Melakukan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evaluasi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terhadap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kinerja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Cambria" pitchFamily="18" charset="0"/>
              </a:rPr>
              <a:t>Mhs</a:t>
            </a:r>
            <a:r>
              <a:rPr lang="en-US" sz="1600" b="1" dirty="0" smtClean="0">
                <a:solidFill>
                  <a:schemeClr val="tx1"/>
                </a:solidFill>
                <a:latin typeface="Cambria" pitchFamily="18" charset="0"/>
              </a:rPr>
              <a:t>. </a:t>
            </a:r>
            <a:endParaRPr lang="en-US" sz="1600" dirty="0"/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7886700" y="3086100"/>
            <a:ext cx="220980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991600" y="4191000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ight Arrow 20"/>
          <p:cNvSpPr/>
          <p:nvPr/>
        </p:nvSpPr>
        <p:spPr>
          <a:xfrm>
            <a:off x="3810000" y="1295400"/>
            <a:ext cx="12954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>
            <a:off x="7696200" y="1371600"/>
            <a:ext cx="11430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6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Impact" panose="020B0806030902050204" pitchFamily="34" charset="0"/>
              </a:rPr>
              <a:t>9. Problem Based Learning &amp; Inquiry (PBL)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126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267" b="1" dirty="0" err="1">
                <a:latin typeface="Constantia" panose="02030602050306030303" pitchFamily="18" charset="0"/>
              </a:rPr>
              <a:t>Orientasi</a:t>
            </a:r>
            <a:r>
              <a:rPr lang="en-US" sz="4267" b="1" dirty="0">
                <a:latin typeface="Constantia" panose="02030602050306030303" pitchFamily="18" charset="0"/>
              </a:rPr>
              <a:t>/</a:t>
            </a:r>
            <a:r>
              <a:rPr lang="en-US" sz="4267" b="1" dirty="0" err="1">
                <a:latin typeface="Constantia" panose="02030602050306030303" pitchFamily="18" charset="0"/>
              </a:rPr>
              <a:t>Arah</a:t>
            </a:r>
            <a:r>
              <a:rPr lang="en-US" sz="4267" b="1" dirty="0">
                <a:latin typeface="Constantia" panose="02030602050306030303" pitchFamily="18" charset="0"/>
              </a:rPr>
              <a:t> </a:t>
            </a:r>
            <a:r>
              <a:rPr lang="en-US" sz="4267" b="1" dirty="0" err="1">
                <a:latin typeface="Constantia" panose="02030602050306030303" pitchFamily="18" charset="0"/>
              </a:rPr>
              <a:t>Pembelajaran</a:t>
            </a:r>
            <a:endParaRPr lang="en-US" sz="4267" b="1" dirty="0">
              <a:latin typeface="Constantia" panose="0203060205030603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1417638"/>
            <a:ext cx="11781691" cy="54403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 err="1" smtClean="0"/>
              <a:t>Mengarahkan</a:t>
            </a:r>
            <a:r>
              <a:rPr lang="en-US" sz="3600" dirty="0" smtClean="0"/>
              <a:t>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dirty="0" err="1"/>
              <a:t>karakteristik</a:t>
            </a:r>
            <a:r>
              <a:rPr lang="en-US" sz="3600" dirty="0"/>
              <a:t> </a:t>
            </a:r>
            <a:r>
              <a:rPr lang="en-US" sz="3600" b="1" dirty="0" err="1"/>
              <a:t>pembelajaran</a:t>
            </a:r>
            <a:r>
              <a:rPr lang="en-US" sz="3600" b="1" dirty="0"/>
              <a:t> Abad 21 </a:t>
            </a:r>
            <a:endParaRPr lang="id-ID" sz="3600" b="1" dirty="0" smtClean="0"/>
          </a:p>
          <a:p>
            <a:pPr marL="0" indent="0" algn="ctr"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(</a:t>
            </a:r>
            <a:r>
              <a:rPr lang="en-US" sz="3600" i="1" dirty="0">
                <a:solidFill>
                  <a:srgbClr val="FF0000"/>
                </a:solidFill>
              </a:rPr>
              <a:t>critical thinking and problem solving, communication, collaboration, </a:t>
            </a:r>
            <a:r>
              <a:rPr lang="en-US" sz="3600" i="1" dirty="0" smtClean="0">
                <a:solidFill>
                  <a:srgbClr val="FF0000"/>
                </a:solidFill>
              </a:rPr>
              <a:t>creativity </a:t>
            </a:r>
            <a:r>
              <a:rPr lang="en-US" sz="3600" i="1" dirty="0">
                <a:solidFill>
                  <a:srgbClr val="FF0000"/>
                </a:solidFill>
              </a:rPr>
              <a:t>and innovation</a:t>
            </a:r>
            <a:r>
              <a:rPr lang="en-US" sz="3600" dirty="0" smtClean="0">
                <a:solidFill>
                  <a:srgbClr val="FF0000"/>
                </a:solidFill>
              </a:rPr>
              <a:t>)</a:t>
            </a:r>
            <a:endParaRPr lang="id-ID" sz="36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id-ID" sz="36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id-ID" sz="3600" dirty="0">
              <a:solidFill>
                <a:srgbClr val="FF0000"/>
              </a:solidFill>
            </a:endParaRPr>
          </a:p>
          <a:p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575896" y="4026877"/>
            <a:ext cx="11040208" cy="255454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66688" indent="-166688">
              <a:buFont typeface="Wingdings" pitchFamily="2" charset="2"/>
              <a:buChar char="§"/>
            </a:pP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Integratif</a:t>
            </a: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id-ID" sz="4000" dirty="0" smtClean="0">
                <a:solidFill>
                  <a:sysClr val="windowText" lastClr="000000"/>
                </a:solidFill>
              </a:rPr>
              <a:t> </a:t>
            </a:r>
            <a:r>
              <a:rPr lang="en-US" sz="4000" dirty="0" smtClean="0">
                <a:solidFill>
                  <a:sysClr val="windowText" lastClr="000000"/>
                </a:solidFill>
              </a:rPr>
              <a:t> </a:t>
            </a:r>
            <a:endParaRPr lang="id-ID" sz="4000" dirty="0" smtClean="0">
              <a:solidFill>
                <a:sysClr val="windowText" lastClr="000000"/>
              </a:solidFill>
            </a:endParaRPr>
          </a:p>
          <a:p>
            <a:pPr marL="166688" indent="-166688">
              <a:buFont typeface="Wingdings" pitchFamily="2" charset="2"/>
              <a:buChar char="§"/>
            </a:pPr>
            <a:r>
              <a:rPr lang="id-ID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 smtClean="0">
                <a:solidFill>
                  <a:sysClr val="windowText" lastClr="000000"/>
                </a:solidFill>
              </a:rPr>
              <a:t>Holistik</a:t>
            </a:r>
            <a:endParaRPr lang="en-US" sz="4000" dirty="0">
              <a:solidFill>
                <a:sysClr val="windowText" lastClr="000000"/>
              </a:solidFill>
            </a:endParaRPr>
          </a:p>
          <a:p>
            <a:pPr marL="166688" indent="-166688">
              <a:buFont typeface="Wingdings" pitchFamily="2" charset="2"/>
              <a:buChar char="§"/>
            </a:pP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Saintifik</a:t>
            </a:r>
            <a:endParaRPr lang="en-US" sz="4000" dirty="0">
              <a:solidFill>
                <a:sysClr val="windowText" lastClr="000000"/>
              </a:solidFill>
            </a:endParaRPr>
          </a:p>
          <a:p>
            <a:pPr marL="166688" indent="-166688">
              <a:buFont typeface="Wingdings" pitchFamily="2" charset="2"/>
              <a:buChar char="§"/>
            </a:pP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 smtClean="0">
                <a:solidFill>
                  <a:sysClr val="windowText" lastClr="000000"/>
                </a:solidFill>
              </a:rPr>
              <a:t>Kontekstual</a:t>
            </a:r>
            <a:endParaRPr lang="en-US" sz="4000" dirty="0">
              <a:solidFill>
                <a:sysClr val="windowText" lastClr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26065" y="4026876"/>
            <a:ext cx="9922119" cy="255454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166688" indent="-166688">
              <a:buFont typeface="Wingdings" pitchFamily="2" charset="2"/>
              <a:buChar char="§"/>
            </a:pPr>
            <a:r>
              <a:rPr lang="id-ID" sz="4000" dirty="0" smtClean="0">
                <a:solidFill>
                  <a:sysClr val="windowText" lastClr="000000"/>
                </a:solidFill>
              </a:rPr>
              <a:t> </a:t>
            </a:r>
            <a:r>
              <a:rPr lang="en-US" sz="4000" dirty="0" err="1" smtClean="0">
                <a:solidFill>
                  <a:sysClr val="windowText" lastClr="000000"/>
                </a:solidFill>
              </a:rPr>
              <a:t>Tematik</a:t>
            </a:r>
            <a:endParaRPr lang="en-US" sz="4000" dirty="0">
              <a:solidFill>
                <a:sysClr val="windowText" lastClr="000000"/>
              </a:solidFill>
            </a:endParaRPr>
          </a:p>
          <a:p>
            <a:pPr marL="166688" indent="-166688">
              <a:buFont typeface="Wingdings" pitchFamily="2" charset="2"/>
              <a:buChar char="§"/>
            </a:pP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Efektif</a:t>
            </a:r>
            <a:endParaRPr lang="en-US" sz="4000" dirty="0">
              <a:solidFill>
                <a:sysClr val="windowText" lastClr="000000"/>
              </a:solidFill>
            </a:endParaRPr>
          </a:p>
          <a:p>
            <a:pPr marL="166688" indent="-166688">
              <a:buFont typeface="Wingdings" pitchFamily="2" charset="2"/>
              <a:buChar char="§"/>
            </a:pP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Kolaboratif</a:t>
            </a:r>
            <a:endParaRPr lang="en-US" sz="4000" dirty="0">
              <a:solidFill>
                <a:sysClr val="windowText" lastClr="000000"/>
              </a:solidFill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id-ID" sz="4000" dirty="0" smtClean="0">
                <a:solidFill>
                  <a:sysClr val="windowText" lastClr="000000"/>
                </a:solidFill>
              </a:rPr>
              <a:t> </a:t>
            </a:r>
            <a:r>
              <a:rPr lang="en-US" sz="4000" dirty="0" err="1" smtClean="0">
                <a:solidFill>
                  <a:sysClr val="windowText" lastClr="000000"/>
                </a:solidFill>
              </a:rPr>
              <a:t>Berpusat</a:t>
            </a:r>
            <a:r>
              <a:rPr lang="en-US" sz="4000" dirty="0" smtClean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pada</a:t>
            </a: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siswa</a:t>
            </a:r>
            <a:endParaRPr lang="en-US" sz="4000" dirty="0">
              <a:solidFill>
                <a:sysClr val="windowText" lastClr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257434"/>
            <a:ext cx="11781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400" b="1" dirty="0" smtClean="0">
                <a:latin typeface="Constantia" panose="02030602050306030303" pitchFamily="18" charset="0"/>
              </a:rPr>
              <a:t>Karakteristik Pembelajaran</a:t>
            </a:r>
            <a:endParaRPr lang="id-ID" sz="4400" b="1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08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609600"/>
          <a:ext cx="10972800" cy="5516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8036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2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1850AE-D167-4820-9087-74DD76D32E61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266243" name="Freeform 3"/>
          <p:cNvSpPr>
            <a:spLocks/>
          </p:cNvSpPr>
          <p:nvPr/>
        </p:nvSpPr>
        <p:spPr bwMode="auto">
          <a:xfrm>
            <a:off x="3478213" y="2533650"/>
            <a:ext cx="7029450" cy="3657600"/>
          </a:xfrm>
          <a:custGeom>
            <a:avLst/>
            <a:gdLst>
              <a:gd name="T0" fmla="*/ 0 w 4428"/>
              <a:gd name="T1" fmla="*/ 2147483646 h 2136"/>
              <a:gd name="T2" fmla="*/ 272176875 w 4428"/>
              <a:gd name="T3" fmla="*/ 2147483646 h 2136"/>
              <a:gd name="T4" fmla="*/ 1723786875 w 4428"/>
              <a:gd name="T5" fmla="*/ 2147483646 h 2136"/>
              <a:gd name="T6" fmla="*/ 1723786875 w 4428"/>
              <a:gd name="T7" fmla="*/ 2147483646 h 2136"/>
              <a:gd name="T8" fmla="*/ 2147483646 w 4428"/>
              <a:gd name="T9" fmla="*/ 2147483646 h 2136"/>
              <a:gd name="T10" fmla="*/ 2147483646 w 4428"/>
              <a:gd name="T11" fmla="*/ 2147483646 h 2136"/>
              <a:gd name="T12" fmla="*/ 2147483646 w 4428"/>
              <a:gd name="T13" fmla="*/ 2147483646 h 2136"/>
              <a:gd name="T14" fmla="*/ 2147483646 w 4428"/>
              <a:gd name="T15" fmla="*/ 2147483646 h 2136"/>
              <a:gd name="T16" fmla="*/ 2147483646 w 4428"/>
              <a:gd name="T17" fmla="*/ 2147483646 h 2136"/>
              <a:gd name="T18" fmla="*/ 2147483646 w 4428"/>
              <a:gd name="T19" fmla="*/ 1266699142 h 2136"/>
              <a:gd name="T20" fmla="*/ 2147483646 w 4428"/>
              <a:gd name="T21" fmla="*/ 1266699142 h 2136"/>
              <a:gd name="T22" fmla="*/ 2147483646 w 4428"/>
              <a:gd name="T23" fmla="*/ 0 h 2136"/>
              <a:gd name="T24" fmla="*/ 2147483646 w 4428"/>
              <a:gd name="T25" fmla="*/ 0 h 2136"/>
              <a:gd name="T26" fmla="*/ 2147483646 w 4428"/>
              <a:gd name="T27" fmla="*/ 0 h 21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28" h="2136">
                <a:moveTo>
                  <a:pt x="0" y="2136"/>
                </a:moveTo>
                <a:cubicBezTo>
                  <a:pt x="36" y="2136"/>
                  <a:pt x="72" y="2136"/>
                  <a:pt x="108" y="2136"/>
                </a:cubicBezTo>
                <a:lnTo>
                  <a:pt x="684" y="2136"/>
                </a:lnTo>
                <a:lnTo>
                  <a:pt x="684" y="1728"/>
                </a:lnTo>
                <a:lnTo>
                  <a:pt x="1356" y="1728"/>
                </a:lnTo>
                <a:lnTo>
                  <a:pt x="1356" y="1296"/>
                </a:lnTo>
                <a:lnTo>
                  <a:pt x="2028" y="1296"/>
                </a:lnTo>
                <a:lnTo>
                  <a:pt x="2028" y="912"/>
                </a:lnTo>
                <a:lnTo>
                  <a:pt x="2652" y="912"/>
                </a:lnTo>
                <a:lnTo>
                  <a:pt x="2652" y="432"/>
                </a:lnTo>
                <a:lnTo>
                  <a:pt x="3324" y="432"/>
                </a:lnTo>
                <a:lnTo>
                  <a:pt x="3324" y="0"/>
                </a:lnTo>
                <a:lnTo>
                  <a:pt x="4044" y="0"/>
                </a:lnTo>
                <a:lnTo>
                  <a:pt x="4428" y="0"/>
                </a:lnTo>
              </a:path>
            </a:pathLst>
          </a:custGeom>
          <a:noFill/>
          <a:ln w="57150" cmpd="sng">
            <a:solidFill>
              <a:schemeClr val="tx2">
                <a:lumMod val="20000"/>
                <a:lumOff val="8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767138" y="47085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266245" name="Text Box 5"/>
          <p:cNvSpPr txBox="1">
            <a:spLocks noChangeArrowheads="1"/>
          </p:cNvSpPr>
          <p:nvPr/>
        </p:nvSpPr>
        <p:spPr bwMode="auto">
          <a:xfrm>
            <a:off x="3917951" y="4956176"/>
            <a:ext cx="1541463" cy="3968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 b="1" dirty="0" err="1">
                <a:solidFill>
                  <a:srgbClr val="FF6600"/>
                </a:solidFill>
                <a:latin typeface="Comic Sans MS" panose="030F0702030302020204" pitchFamily="66" charset="0"/>
              </a:rPr>
              <a:t>Penerimaan</a:t>
            </a:r>
            <a:endParaRPr lang="en-US" sz="2400" dirty="0">
              <a:solidFill>
                <a:srgbClr val="FF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46" name="Text Box 6"/>
          <p:cNvSpPr txBox="1">
            <a:spLocks noChangeArrowheads="1"/>
          </p:cNvSpPr>
          <p:nvPr/>
        </p:nvSpPr>
        <p:spPr bwMode="auto">
          <a:xfrm>
            <a:off x="4300539" y="4237038"/>
            <a:ext cx="2317750" cy="3968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 b="1" dirty="0" err="1">
                <a:solidFill>
                  <a:srgbClr val="66FF33"/>
                </a:solidFill>
                <a:latin typeface="Comic Sans MS" panose="030F0702030302020204" pitchFamily="66" charset="0"/>
              </a:rPr>
              <a:t>Pemberian</a:t>
            </a:r>
            <a:r>
              <a:rPr lang="en-US" sz="2000" b="1" dirty="0">
                <a:solidFill>
                  <a:srgbClr val="66FF33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66FF33"/>
                </a:solidFill>
                <a:latin typeface="Comic Sans MS" panose="030F0702030302020204" pitchFamily="66" charset="0"/>
              </a:rPr>
              <a:t>respon</a:t>
            </a:r>
            <a:endParaRPr lang="en-US" sz="2400" dirty="0">
              <a:solidFill>
                <a:srgbClr val="66FF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47" name="Text Box 7"/>
          <p:cNvSpPr txBox="1">
            <a:spLocks noChangeArrowheads="1"/>
          </p:cNvSpPr>
          <p:nvPr/>
        </p:nvSpPr>
        <p:spPr bwMode="auto">
          <a:xfrm>
            <a:off x="5770563" y="3412178"/>
            <a:ext cx="1222375" cy="3968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Penilaian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48" name="Text Box 8"/>
          <p:cNvSpPr txBox="1">
            <a:spLocks noChangeArrowheads="1"/>
          </p:cNvSpPr>
          <p:nvPr/>
        </p:nvSpPr>
        <p:spPr bwMode="auto">
          <a:xfrm>
            <a:off x="6316662" y="2692182"/>
            <a:ext cx="2200275" cy="3968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 b="1" dirty="0" err="1">
                <a:solidFill>
                  <a:schemeClr val="accent6"/>
                </a:solidFill>
                <a:latin typeface="Comic Sans MS" panose="030F0702030302020204" pitchFamily="66" charset="0"/>
              </a:rPr>
              <a:t>Pengorganisasian</a:t>
            </a:r>
            <a:endParaRPr lang="en-US" sz="2400" dirty="0">
              <a:solidFill>
                <a:schemeClr val="accent6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49" name="Text Box 9"/>
          <p:cNvSpPr txBox="1">
            <a:spLocks noChangeArrowheads="1"/>
          </p:cNvSpPr>
          <p:nvPr/>
        </p:nvSpPr>
        <p:spPr bwMode="auto">
          <a:xfrm>
            <a:off x="6922040" y="1923485"/>
            <a:ext cx="1795463" cy="3968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Karakterisasi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50" name="Text Box 10"/>
          <p:cNvSpPr txBox="1">
            <a:spLocks noChangeArrowheads="1"/>
          </p:cNvSpPr>
          <p:nvPr/>
        </p:nvSpPr>
        <p:spPr bwMode="auto">
          <a:xfrm>
            <a:off x="1930400" y="2420938"/>
            <a:ext cx="4165600" cy="762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2000" b="1" dirty="0">
                <a:solidFill>
                  <a:srgbClr val="FFFF99"/>
                </a:solidFill>
                <a:latin typeface="Comic Sans MS" panose="030F0702030302020204" pitchFamily="66" charset="0"/>
              </a:rPr>
              <a:t>KEMAMPUAN BERSIKAP/NILAI</a:t>
            </a:r>
            <a:endParaRPr lang="en-US" sz="2400" b="1" dirty="0">
              <a:solidFill>
                <a:srgbClr val="FFFF99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b="1" dirty="0">
                <a:solidFill>
                  <a:srgbClr val="FFFF99"/>
                </a:solidFill>
                <a:latin typeface="Comic Sans MS" panose="030F0702030302020204" pitchFamily="66" charset="0"/>
              </a:rPr>
              <a:t>(AFEKTIF)</a:t>
            </a:r>
            <a:endParaRPr lang="en-US" sz="2400" dirty="0">
              <a:solidFill>
                <a:srgbClr val="FFFF99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6625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1338021"/>
              </p:ext>
            </p:extLst>
          </p:nvPr>
        </p:nvGraphicFramePr>
        <p:xfrm>
          <a:off x="2640013" y="3295651"/>
          <a:ext cx="990600" cy="317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Clip" r:id="rId4" imgW="1276272" imgH="3914689" progId="MS_ClipArt_Gallery.2">
                  <p:embed/>
                </p:oleObj>
              </mc:Choice>
              <mc:Fallback>
                <p:oleObj name="Clip" r:id="rId4" imgW="1276272" imgH="3914689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3" y="3295651"/>
                        <a:ext cx="990600" cy="317182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8964614" y="6381750"/>
            <a:ext cx="12652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Comic Sans MS" panose="030F0702030302020204" pitchFamily="66" charset="0"/>
              </a:rPr>
              <a:t>Kratwohl,dkk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2135189" y="749301"/>
            <a:ext cx="7889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</a:rPr>
              <a:t>TAKSONOMI TUJUAN INSTRUKSIONAL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80126" y="5165725"/>
            <a:ext cx="4970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>
                <a:solidFill>
                  <a:schemeClr val="bg1"/>
                </a:solidFill>
                <a:latin typeface="Arial Narrow" panose="020B0606020202030204" pitchFamily="34" charset="0"/>
              </a:rPr>
              <a:t>Kemampuan </a:t>
            </a:r>
            <a:r>
              <a:rPr lang="fi-FI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menerima </a:t>
            </a:r>
            <a:r>
              <a:rPr lang="fi-FI" b="1" dirty="0">
                <a:solidFill>
                  <a:schemeClr val="bg1"/>
                </a:solidFill>
                <a:latin typeface="Arial Narrow" panose="020B0606020202030204" pitchFamily="34" charset="0"/>
              </a:rPr>
              <a:t>sebagaimana adanya</a:t>
            </a:r>
            <a:endParaRPr lang="en-US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798860" y="4327524"/>
            <a:ext cx="5256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i-FI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Kerelaan memperhatikan dan berpartisipasi dalam suatu kegiatan </a:t>
            </a:r>
            <a:endParaRPr lang="en-US" dirty="0">
              <a:solidFill>
                <a:schemeClr val="bg1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90299" y="3528794"/>
            <a:ext cx="3813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Kemampuan memberikan nilai dan </a:t>
            </a:r>
            <a:endParaRPr lang="fi-FI" dirty="0" smtClean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fi-FI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menentukan </a:t>
            </a:r>
            <a:r>
              <a:rPr lang="fi-FI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sikap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37600" y="2534840"/>
            <a:ext cx="3645798" cy="669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i-FI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Kemampuan membentuk </a:t>
            </a:r>
            <a:r>
              <a:rPr lang="fi-FI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sistem</a:t>
            </a:r>
          </a:p>
          <a:p>
            <a:pPr>
              <a:spcAft>
                <a:spcPts val="0"/>
              </a:spcAft>
            </a:pPr>
            <a:r>
              <a:rPr lang="fi-FI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fi-FI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nilai sebagai pedoman hidup</a:t>
            </a:r>
            <a:endParaRPr lang="en-US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19951" y="1712596"/>
            <a:ext cx="2872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Kemampuan</a:t>
            </a:r>
            <a:r>
              <a:rPr lang="en-US" sz="160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menghayati</a:t>
            </a:r>
            <a:r>
              <a:rPr lang="en-US" sz="160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nilai</a:t>
            </a:r>
            <a:r>
              <a:rPr lang="en-US" sz="1600" dirty="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sehingga</a:t>
            </a:r>
            <a:r>
              <a:rPr lang="en-US" sz="160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menjadi</a:t>
            </a:r>
            <a:r>
              <a:rPr lang="en-US" sz="160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pedoman</a:t>
            </a:r>
            <a:r>
              <a:rPr lang="en-US" sz="1600" dirty="0" smtClean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hidup</a:t>
            </a:r>
            <a:endParaRPr lang="en-US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75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66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66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66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662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266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266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266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266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3" grpId="0" animBg="1"/>
      <p:bldP spid="266245" grpId="0" build="p" autoUpdateAnimBg="0"/>
      <p:bldP spid="266246" grpId="0" build="p" autoUpdateAnimBg="0"/>
      <p:bldP spid="266247" grpId="0" build="p" autoUpdateAnimBg="0"/>
      <p:bldP spid="266248" grpId="0" build="p" autoUpdateAnimBg="0"/>
      <p:bldP spid="266249" grpId="0" build="p" autoUpdateAnimBg="0"/>
      <p:bldP spid="266250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LOOMâS REVISED TAXONOMY Creating Generating new ideas, products, or ways of viewing things Designing, constructing, plan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86" y="368650"/>
            <a:ext cx="6934200" cy="589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53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791928"/>
              </p:ext>
            </p:extLst>
          </p:nvPr>
        </p:nvGraphicFramePr>
        <p:xfrm>
          <a:off x="2062996" y="1293103"/>
          <a:ext cx="8128000" cy="4859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3368299"/>
                <a:gridCol w="650929"/>
                <a:gridCol w="573437"/>
                <a:gridCol w="604434"/>
                <a:gridCol w="650929"/>
                <a:gridCol w="557939"/>
                <a:gridCol w="706033"/>
              </a:tblGrid>
              <a:tr h="745980">
                <a:tc rowSpan="2">
                  <a:txBody>
                    <a:bodyPr/>
                    <a:lstStyle/>
                    <a:p>
                      <a:r>
                        <a:rPr lang="en-ID" dirty="0" smtClean="0"/>
                        <a:t>No. 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ID" dirty="0" smtClean="0"/>
                        <a:t>BENTUK KEGIATAN</a:t>
                      </a:r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ID" dirty="0" smtClean="0"/>
                        <a:t> </a:t>
                      </a:r>
                      <a:r>
                        <a:rPr lang="en-ID" sz="2000" dirty="0" smtClean="0"/>
                        <a:t>LEVEL BERPIKIR</a:t>
                      </a:r>
                      <a:endParaRPr lang="en-US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9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1</a:t>
                      </a:r>
                    </a:p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en-ID" sz="1200" dirty="0" err="1" smtClean="0">
                          <a:latin typeface="Arial Narrow" panose="020B0606020202030204" pitchFamily="34" charset="0"/>
                        </a:rPr>
                        <a:t>Pener</a:t>
                      </a:r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) </a:t>
                      </a:r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2</a:t>
                      </a:r>
                    </a:p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en-ID" sz="1200" dirty="0" err="1" smtClean="0">
                          <a:latin typeface="Arial Narrow" panose="020B0606020202030204" pitchFamily="34" charset="0"/>
                        </a:rPr>
                        <a:t>Resp</a:t>
                      </a:r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))</a:t>
                      </a:r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3</a:t>
                      </a:r>
                    </a:p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en-ID" sz="1200" dirty="0" err="1" smtClean="0">
                          <a:latin typeface="Arial Narrow" panose="020B0606020202030204" pitchFamily="34" charset="0"/>
                        </a:rPr>
                        <a:t>Penil</a:t>
                      </a:r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)</a:t>
                      </a:r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4</a:t>
                      </a:r>
                    </a:p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(Anal)</a:t>
                      </a:r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5</a:t>
                      </a:r>
                      <a:endParaRPr lang="en-US" sz="1200" dirty="0" smtClean="0">
                        <a:latin typeface="Arial Narrow" panose="020B0606020202030204" pitchFamily="34" charset="0"/>
                      </a:endParaRPr>
                    </a:p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(Org)</a:t>
                      </a:r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6</a:t>
                      </a:r>
                    </a:p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en-ID" sz="1200" dirty="0" err="1" smtClean="0">
                          <a:latin typeface="Arial Narrow" panose="020B0606020202030204" pitchFamily="34" charset="0"/>
                        </a:rPr>
                        <a:t>Karak</a:t>
                      </a:r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)</a:t>
                      </a:r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060860">
                <a:tc>
                  <a:txBody>
                    <a:bodyPr/>
                    <a:lstStyle/>
                    <a:p>
                      <a:r>
                        <a:rPr lang="en-ID" dirty="0" smtClean="0"/>
                        <a:t>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 smtClean="0"/>
                        <a:t>Penyusunan</a:t>
                      </a:r>
                      <a:r>
                        <a:rPr lang="en-ID" baseline="0" dirty="0" smtClean="0"/>
                        <a:t> </a:t>
                      </a:r>
                      <a:r>
                        <a:rPr lang="en-ID" baseline="0" dirty="0" err="1" smtClean="0"/>
                        <a:t>dan</a:t>
                      </a:r>
                      <a:r>
                        <a:rPr lang="en-ID" baseline="0" dirty="0" smtClean="0"/>
                        <a:t> </a:t>
                      </a:r>
                      <a:r>
                        <a:rPr lang="en-ID" baseline="0" dirty="0" err="1" smtClean="0"/>
                        <a:t>Presentasi</a:t>
                      </a:r>
                      <a:r>
                        <a:rPr lang="en-ID" baseline="0" dirty="0" smtClean="0"/>
                        <a:t> </a:t>
                      </a:r>
                      <a:r>
                        <a:rPr lang="en-ID" baseline="0" dirty="0" err="1" smtClean="0"/>
                        <a:t>Tugas</a:t>
                      </a:r>
                      <a:r>
                        <a:rPr lang="en-ID" baseline="0" dirty="0" smtClean="0"/>
                        <a:t> </a:t>
                      </a:r>
                      <a:r>
                        <a:rPr lang="en-ID" baseline="0" dirty="0" err="1" smtClean="0"/>
                        <a:t>Kelompok</a:t>
                      </a:r>
                      <a:r>
                        <a:rPr lang="en-ID" baseline="0" dirty="0" smtClean="0"/>
                        <a:t> ….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81494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9195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71241" y="387458"/>
            <a:ext cx="2758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b="1" dirty="0" smtClean="0">
                <a:latin typeface="Arial Black" panose="020B0A04020102020204" pitchFamily="34" charset="0"/>
              </a:rPr>
              <a:t>PENILAIAN SIKAP/NILAI</a:t>
            </a:r>
            <a:endParaRPr lang="en-US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21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166129"/>
              </p:ext>
            </p:extLst>
          </p:nvPr>
        </p:nvGraphicFramePr>
        <p:xfrm>
          <a:off x="2062996" y="1293103"/>
          <a:ext cx="8128000" cy="4859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3368299"/>
                <a:gridCol w="650929"/>
                <a:gridCol w="573437"/>
                <a:gridCol w="604434"/>
                <a:gridCol w="650929"/>
                <a:gridCol w="681925"/>
                <a:gridCol w="582047"/>
              </a:tblGrid>
              <a:tr h="745980">
                <a:tc rowSpan="2">
                  <a:txBody>
                    <a:bodyPr/>
                    <a:lstStyle/>
                    <a:p>
                      <a:r>
                        <a:rPr lang="en-ID" dirty="0" smtClean="0"/>
                        <a:t>No. 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ID" dirty="0" smtClean="0"/>
                        <a:t>BENTUK KEGIATAN</a:t>
                      </a:r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ID" dirty="0" smtClean="0"/>
                        <a:t> </a:t>
                      </a:r>
                      <a:r>
                        <a:rPr lang="en-ID" sz="2000" dirty="0" smtClean="0"/>
                        <a:t>LEVEL BERPIKIR</a:t>
                      </a:r>
                      <a:endParaRPr lang="en-US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9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1</a:t>
                      </a:r>
                    </a:p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(Rem) </a:t>
                      </a:r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2</a:t>
                      </a:r>
                    </a:p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(Und)</a:t>
                      </a:r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3</a:t>
                      </a:r>
                    </a:p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(App)</a:t>
                      </a:r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4</a:t>
                      </a:r>
                    </a:p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(Anal)</a:t>
                      </a:r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5</a:t>
                      </a:r>
                      <a:endParaRPr lang="en-US" sz="1200" dirty="0" smtClean="0">
                        <a:latin typeface="Arial Narrow" panose="020B0606020202030204" pitchFamily="34" charset="0"/>
                      </a:endParaRPr>
                    </a:p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(Eva)</a:t>
                      </a:r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6</a:t>
                      </a:r>
                    </a:p>
                    <a:p>
                      <a:pPr algn="ctr"/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en-ID" sz="1200" dirty="0" err="1" smtClean="0">
                          <a:latin typeface="Arial Narrow" panose="020B0606020202030204" pitchFamily="34" charset="0"/>
                        </a:rPr>
                        <a:t>Creat</a:t>
                      </a:r>
                      <a:r>
                        <a:rPr lang="en-ID" sz="1200" dirty="0" smtClean="0">
                          <a:latin typeface="Arial Narrow" panose="020B0606020202030204" pitchFamily="34" charset="0"/>
                        </a:rPr>
                        <a:t>)</a:t>
                      </a:r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060860">
                <a:tc>
                  <a:txBody>
                    <a:bodyPr/>
                    <a:lstStyle/>
                    <a:p>
                      <a:r>
                        <a:rPr lang="en-ID" dirty="0" smtClean="0"/>
                        <a:t>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 smtClean="0"/>
                        <a:t>Penyusunan</a:t>
                      </a:r>
                      <a:r>
                        <a:rPr lang="en-ID" baseline="0" dirty="0" smtClean="0"/>
                        <a:t> </a:t>
                      </a:r>
                      <a:r>
                        <a:rPr lang="en-ID" baseline="0" dirty="0" err="1" smtClean="0"/>
                        <a:t>dan</a:t>
                      </a:r>
                      <a:r>
                        <a:rPr lang="en-ID" baseline="0" dirty="0" smtClean="0"/>
                        <a:t> </a:t>
                      </a:r>
                      <a:r>
                        <a:rPr lang="en-ID" baseline="0" dirty="0" err="1" smtClean="0"/>
                        <a:t>Presentasi</a:t>
                      </a:r>
                      <a:r>
                        <a:rPr lang="en-ID" baseline="0" dirty="0" smtClean="0"/>
                        <a:t> </a:t>
                      </a:r>
                      <a:r>
                        <a:rPr lang="en-ID" baseline="0" dirty="0" err="1" smtClean="0"/>
                        <a:t>Tugas</a:t>
                      </a:r>
                      <a:r>
                        <a:rPr lang="en-ID" baseline="0" dirty="0" smtClean="0"/>
                        <a:t> </a:t>
                      </a:r>
                      <a:r>
                        <a:rPr lang="en-ID" baseline="0" dirty="0" err="1" smtClean="0"/>
                        <a:t>Kelompok</a:t>
                      </a:r>
                      <a:r>
                        <a:rPr lang="en-ID" baseline="0" dirty="0" smtClean="0"/>
                        <a:t> ….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81494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9195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71241" y="387458"/>
            <a:ext cx="2758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b="1" dirty="0" smtClean="0">
                <a:latin typeface="Arial Black" panose="020B0A04020102020204" pitchFamily="34" charset="0"/>
              </a:rPr>
              <a:t>PENILAIAN KOGNITIF</a:t>
            </a:r>
            <a:endParaRPr lang="en-US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2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5"/>
          <p:cNvSpPr>
            <a:spLocks noChangeArrowheads="1"/>
          </p:cNvSpPr>
          <p:nvPr/>
        </p:nvSpPr>
        <p:spPr bwMode="auto">
          <a:xfrm>
            <a:off x="6745593" y="565909"/>
            <a:ext cx="5234038" cy="600164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d-ID" sz="2400" b="1" dirty="0" err="1" smtClean="0">
                <a:solidFill>
                  <a:srgbClr val="000000"/>
                </a:solidFill>
                <a:ea typeface="SimSun" panose="02010600030101010101" pitchFamily="2" charset="-122"/>
              </a:rPr>
              <a:t>Metode</a:t>
            </a:r>
            <a:endParaRPr lang="id-ID" altLang="id-ID" sz="2400" b="1" dirty="0" smtClean="0">
              <a:solidFill>
                <a:srgbClr val="000000"/>
              </a:solidFill>
              <a:ea typeface="SimSun" panose="02010600030101010101" pitchFamily="2" charset="-122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d-ID" altLang="id-ID" sz="2400" b="1" dirty="0" smtClean="0">
                <a:solidFill>
                  <a:srgbClr val="000000"/>
                </a:solidFill>
                <a:ea typeface="SimSun" panose="02010600030101010101" pitchFamily="2" charset="-122"/>
              </a:rPr>
              <a:t>(Pasal 14 (3)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d-ID" altLang="id-ID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id-ID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41987" name="TextBox 4"/>
          <p:cNvSpPr>
            <a:spLocks noChangeArrowheads="1"/>
          </p:cNvSpPr>
          <p:nvPr/>
        </p:nvSpPr>
        <p:spPr bwMode="auto">
          <a:xfrm>
            <a:off x="3178976" y="565910"/>
            <a:ext cx="3357566" cy="6001643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华文新魏" charset="0"/>
                <a:cs typeface="华文新魏" charset="0"/>
                <a:sym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id-ID" sz="2400" b="1" dirty="0" err="1">
                <a:solidFill>
                  <a:srgbClr val="000000"/>
                </a:solidFill>
                <a:ea typeface="SimSun" panose="02010600030101010101" pitchFamily="2" charset="-122"/>
              </a:rPr>
              <a:t>Bentuk</a:t>
            </a:r>
            <a:r>
              <a:rPr lang="en-US" altLang="id-ID" sz="2400" b="1" dirty="0">
                <a:solidFill>
                  <a:srgbClr val="000000"/>
                </a:solidFill>
                <a:ea typeface="SimSun" panose="02010600030101010101" pitchFamily="2" charset="-122"/>
              </a:rPr>
              <a:t> </a:t>
            </a:r>
            <a:r>
              <a:rPr lang="en-US" altLang="id-ID" sz="2400" b="1" dirty="0" err="1" smtClean="0">
                <a:solidFill>
                  <a:srgbClr val="000000"/>
                </a:solidFill>
                <a:ea typeface="SimSun" panose="02010600030101010101" pitchFamily="2" charset="-122"/>
              </a:rPr>
              <a:t>Pembelajaran</a:t>
            </a:r>
            <a:endParaRPr lang="id-ID" altLang="id-ID" sz="2400" b="1" dirty="0" smtClean="0">
              <a:solidFill>
                <a:srgbClr val="000000"/>
              </a:solidFill>
              <a:ea typeface="SimSun" panose="02010600030101010101" pitchFamily="2" charset="-122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d-ID" altLang="id-ID" sz="2400" b="1" dirty="0" smtClean="0">
                <a:solidFill>
                  <a:srgbClr val="000000"/>
                </a:solidFill>
                <a:ea typeface="SimSun" panose="02010600030101010101" pitchFamily="2" charset="-122"/>
              </a:rPr>
              <a:t>(Pasal 14 (5)</a:t>
            </a:r>
            <a:endParaRPr lang="en-US" altLang="id-ID" sz="2400" b="1" dirty="0">
              <a:solidFill>
                <a:srgbClr val="000000"/>
              </a:solidFill>
              <a:ea typeface="SimSun" panose="02010600030101010101" pitchFamily="2" charset="-122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 smtClean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 smtClean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d-ID" altLang="en-US" sz="2400" b="1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41988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2421742" y="-60231"/>
            <a:ext cx="8229600" cy="511175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id-ID" sz="4000" b="1" dirty="0">
                <a:solidFill>
                  <a:srgbClr val="FF0000"/>
                </a:solidFill>
              </a:rPr>
              <a:t>PROSES PEMBELAJARAN</a:t>
            </a:r>
          </a:p>
        </p:txBody>
      </p:sp>
      <p:grpSp>
        <p:nvGrpSpPr>
          <p:cNvPr id="41989" name="Group 5"/>
          <p:cNvGrpSpPr>
            <a:grpSpLocks/>
          </p:cNvGrpSpPr>
          <p:nvPr/>
        </p:nvGrpSpPr>
        <p:grpSpPr bwMode="auto">
          <a:xfrm>
            <a:off x="72148" y="1397431"/>
            <a:ext cx="11757535" cy="4994672"/>
            <a:chOff x="-349664" y="368590"/>
            <a:chExt cx="9493663" cy="3802665"/>
          </a:xfrm>
        </p:grpSpPr>
        <p:sp>
          <p:nvSpPr>
            <p:cNvPr id="41996" name="AutoShape 6"/>
            <p:cNvSpPr>
              <a:spLocks noChangeArrowheads="1"/>
            </p:cNvSpPr>
            <p:nvPr/>
          </p:nvSpPr>
          <p:spPr bwMode="auto">
            <a:xfrm>
              <a:off x="-349664" y="1926514"/>
              <a:ext cx="2292078" cy="635358"/>
            </a:xfrm>
            <a:prstGeom prst="roundRect">
              <a:avLst>
                <a:gd name="adj" fmla="val 10000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d-ID" altLang="id-ID" sz="4400" dirty="0">
                <a:latin typeface="Arial" panose="020B0604020202020204" pitchFamily="34" charset="0"/>
                <a:ea typeface="SimSun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1997" name="Rectangle 7"/>
            <p:cNvSpPr>
              <a:spLocks noChangeArrowheads="1"/>
            </p:cNvSpPr>
            <p:nvPr/>
          </p:nvSpPr>
          <p:spPr bwMode="auto">
            <a:xfrm>
              <a:off x="-324114" y="1926514"/>
              <a:ext cx="2189735" cy="598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5240" tIns="15240" rIns="15240" bIns="1524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r>
                <a:rPr lang="en-US" altLang="id-ID" sz="4000" dirty="0">
                  <a:solidFill>
                    <a:srgbClr val="FFFFFF"/>
                  </a:solidFill>
                  <a:ea typeface="SimSun" panose="02010600030101010101" pitchFamily="2" charset="-122"/>
                </a:rPr>
                <a:t>Mata </a:t>
              </a:r>
              <a:r>
                <a:rPr lang="en-US" altLang="id-ID" sz="40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kuliah</a:t>
              </a:r>
              <a:endParaRPr lang="en-US" altLang="id-ID" sz="4000" dirty="0">
                <a:solidFill>
                  <a:srgbClr val="FFFFFF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41998" name="AutoShape 8"/>
            <p:cNvSpPr>
              <a:spLocks noChangeArrowheads="1"/>
            </p:cNvSpPr>
            <p:nvPr/>
          </p:nvSpPr>
          <p:spPr bwMode="auto">
            <a:xfrm rot="-4301609">
              <a:off x="1324832" y="1438659"/>
              <a:ext cx="1631133" cy="25268"/>
            </a:xfrm>
            <a:custGeom>
              <a:avLst/>
              <a:gdLst>
                <a:gd name="T0" fmla="*/ 0 w 1631133"/>
                <a:gd name="T1" fmla="*/ 12634 h 25268"/>
                <a:gd name="T2" fmla="*/ 1631133 w 1631133"/>
                <a:gd name="T3" fmla="*/ 12634 h 25268"/>
                <a:gd name="T4" fmla="*/ 0 60000 65536"/>
                <a:gd name="T5" fmla="*/ 0 60000 65536"/>
                <a:gd name="T6" fmla="*/ 0 w 1631133"/>
                <a:gd name="T7" fmla="*/ 0 h 25268"/>
                <a:gd name="T8" fmla="*/ 1631133 w 1631133"/>
                <a:gd name="T9" fmla="*/ 25268 h 252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31133" h="25268">
                  <a:moveTo>
                    <a:pt x="0" y="12634"/>
                  </a:moveTo>
                  <a:lnTo>
                    <a:pt x="1631133" y="12634"/>
                  </a:lnTo>
                </a:path>
              </a:pathLst>
            </a:custGeom>
            <a:noFill/>
            <a:ln w="25400" cap="flat" cmpd="sng">
              <a:solidFill>
                <a:srgbClr val="37379A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d-ID" sz="2400"/>
            </a:p>
          </p:txBody>
        </p:sp>
        <p:sp>
          <p:nvSpPr>
            <p:cNvPr id="41999" name="Rectangle 9"/>
            <p:cNvSpPr>
              <a:spLocks noChangeArrowheads="1"/>
            </p:cNvSpPr>
            <p:nvPr/>
          </p:nvSpPr>
          <p:spPr bwMode="auto">
            <a:xfrm rot="-4320000">
              <a:off x="2099621" y="1410515"/>
              <a:ext cx="81556" cy="81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00" tIns="0" rIns="12700" bIns="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endParaRPr lang="id-ID" altLang="id-ID" sz="2400">
                <a:solidFill>
                  <a:srgbClr val="000000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42000" name="AutoShape 10"/>
            <p:cNvSpPr>
              <a:spLocks noChangeArrowheads="1"/>
            </p:cNvSpPr>
            <p:nvPr/>
          </p:nvSpPr>
          <p:spPr bwMode="auto">
            <a:xfrm>
              <a:off x="2396570" y="460615"/>
              <a:ext cx="2208341" cy="432774"/>
            </a:xfrm>
            <a:prstGeom prst="roundRect">
              <a:avLst>
                <a:gd name="adj" fmla="val 10000"/>
              </a:avLst>
            </a:pr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d-ID" altLang="id-ID" sz="2400">
                <a:latin typeface="Arial" panose="020B0604020202020204" pitchFamily="34" charset="0"/>
                <a:ea typeface="SimSun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2001" name="Rectangle 11"/>
            <p:cNvSpPr>
              <a:spLocks noChangeArrowheads="1"/>
            </p:cNvSpPr>
            <p:nvPr/>
          </p:nvSpPr>
          <p:spPr bwMode="auto">
            <a:xfrm>
              <a:off x="2409246" y="473291"/>
              <a:ext cx="2182989" cy="407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1430" tIns="11430" rIns="11430" bIns="1143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r>
                <a:rPr lang="en-US" altLang="id-ID" sz="2400">
                  <a:solidFill>
                    <a:srgbClr val="FFFFFF"/>
                  </a:solidFill>
                  <a:ea typeface="SimSun" panose="02010600030101010101" pitchFamily="2" charset="-122"/>
                </a:rPr>
                <a:t>Kuliah</a:t>
              </a:r>
            </a:p>
          </p:txBody>
        </p:sp>
        <p:sp>
          <p:nvSpPr>
            <p:cNvPr id="42002" name="AutoShape 12"/>
            <p:cNvSpPr>
              <a:spLocks noChangeArrowheads="1"/>
            </p:cNvSpPr>
            <p:nvPr/>
          </p:nvSpPr>
          <p:spPr bwMode="auto">
            <a:xfrm rot="-3527629">
              <a:off x="1647784" y="1793275"/>
              <a:ext cx="981341" cy="25268"/>
            </a:xfrm>
            <a:custGeom>
              <a:avLst/>
              <a:gdLst>
                <a:gd name="T0" fmla="*/ 0 w 981341"/>
                <a:gd name="T1" fmla="*/ 12634 h 25268"/>
                <a:gd name="T2" fmla="*/ 981341 w 981341"/>
                <a:gd name="T3" fmla="*/ 12634 h 25268"/>
                <a:gd name="T4" fmla="*/ 0 60000 65536"/>
                <a:gd name="T5" fmla="*/ 0 60000 65536"/>
                <a:gd name="T6" fmla="*/ 0 w 981341"/>
                <a:gd name="T7" fmla="*/ 0 h 25268"/>
                <a:gd name="T8" fmla="*/ 981341 w 981341"/>
                <a:gd name="T9" fmla="*/ 25268 h 252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81341" h="25268">
                  <a:moveTo>
                    <a:pt x="0" y="12634"/>
                  </a:moveTo>
                  <a:lnTo>
                    <a:pt x="981341" y="12634"/>
                  </a:lnTo>
                </a:path>
              </a:pathLst>
            </a:custGeom>
            <a:noFill/>
            <a:ln w="25400" cap="flat" cmpd="sng">
              <a:solidFill>
                <a:srgbClr val="37379A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d-ID" sz="2400"/>
            </a:p>
          </p:txBody>
        </p:sp>
        <p:sp>
          <p:nvSpPr>
            <p:cNvPr id="42003" name="Rectangle 13"/>
            <p:cNvSpPr>
              <a:spLocks noChangeArrowheads="1"/>
            </p:cNvSpPr>
            <p:nvPr/>
          </p:nvSpPr>
          <p:spPr bwMode="auto">
            <a:xfrm rot="-3540000">
              <a:off x="2113921" y="1781374"/>
              <a:ext cx="49067" cy="49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00" tIns="0" rIns="12700" bIns="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endParaRPr lang="id-ID" altLang="id-ID" sz="2400">
                <a:solidFill>
                  <a:srgbClr val="000000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42004" name="AutoShape 14"/>
            <p:cNvSpPr>
              <a:spLocks noChangeArrowheads="1"/>
            </p:cNvSpPr>
            <p:nvPr/>
          </p:nvSpPr>
          <p:spPr bwMode="auto">
            <a:xfrm>
              <a:off x="2392681" y="1095033"/>
              <a:ext cx="2251266" cy="582401"/>
            </a:xfrm>
            <a:prstGeom prst="roundRect">
              <a:avLst>
                <a:gd name="adj" fmla="val 10000"/>
              </a:avLst>
            </a:pr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d-ID" altLang="id-ID" sz="2400">
                <a:latin typeface="Arial" panose="020B0604020202020204" pitchFamily="34" charset="0"/>
                <a:ea typeface="SimSun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2005" name="Rectangle 15"/>
            <p:cNvSpPr>
              <a:spLocks noChangeArrowheads="1"/>
            </p:cNvSpPr>
            <p:nvPr/>
          </p:nvSpPr>
          <p:spPr bwMode="auto">
            <a:xfrm>
              <a:off x="2409739" y="1112091"/>
              <a:ext cx="2217150" cy="548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1430" tIns="11430" rIns="11430" bIns="1143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Responsi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dan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Tutorial</a:t>
              </a:r>
            </a:p>
          </p:txBody>
        </p:sp>
        <p:sp>
          <p:nvSpPr>
            <p:cNvPr id="42006" name="AutoShape 16"/>
            <p:cNvSpPr>
              <a:spLocks noChangeArrowheads="1"/>
            </p:cNvSpPr>
            <p:nvPr/>
          </p:nvSpPr>
          <p:spPr bwMode="auto">
            <a:xfrm rot="-380845">
              <a:off x="1882661" y="2184670"/>
              <a:ext cx="511588" cy="25268"/>
            </a:xfrm>
            <a:custGeom>
              <a:avLst/>
              <a:gdLst>
                <a:gd name="T0" fmla="*/ 0 w 511588"/>
                <a:gd name="T1" fmla="*/ 12634 h 25268"/>
                <a:gd name="T2" fmla="*/ 511588 w 511588"/>
                <a:gd name="T3" fmla="*/ 12634 h 25268"/>
                <a:gd name="T4" fmla="*/ 0 60000 65536"/>
                <a:gd name="T5" fmla="*/ 0 60000 65536"/>
                <a:gd name="T6" fmla="*/ 0 w 511588"/>
                <a:gd name="T7" fmla="*/ 0 h 25268"/>
                <a:gd name="T8" fmla="*/ 511588 w 511588"/>
                <a:gd name="T9" fmla="*/ 25268 h 252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1588" h="25268">
                  <a:moveTo>
                    <a:pt x="0" y="12634"/>
                  </a:moveTo>
                  <a:lnTo>
                    <a:pt x="511588" y="12634"/>
                  </a:lnTo>
                </a:path>
              </a:pathLst>
            </a:custGeom>
            <a:noFill/>
            <a:ln w="25400" cap="flat" cmpd="sng">
              <a:solidFill>
                <a:srgbClr val="37379A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d-ID" sz="2400"/>
            </a:p>
          </p:txBody>
        </p:sp>
        <p:sp>
          <p:nvSpPr>
            <p:cNvPr id="42007" name="Rectangle 17"/>
            <p:cNvSpPr>
              <a:spLocks noChangeArrowheads="1"/>
            </p:cNvSpPr>
            <p:nvPr/>
          </p:nvSpPr>
          <p:spPr bwMode="auto">
            <a:xfrm rot="-420000">
              <a:off x="2125666" y="2184514"/>
              <a:ext cx="25579" cy="25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00" tIns="0" rIns="12700" bIns="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endParaRPr lang="id-ID" altLang="id-ID" sz="2400">
                <a:solidFill>
                  <a:srgbClr val="000000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42008" name="AutoShape 18"/>
            <p:cNvSpPr>
              <a:spLocks noChangeArrowheads="1"/>
            </p:cNvSpPr>
            <p:nvPr/>
          </p:nvSpPr>
          <p:spPr bwMode="auto">
            <a:xfrm>
              <a:off x="2392681" y="1894117"/>
              <a:ext cx="2261304" cy="549813"/>
            </a:xfrm>
            <a:prstGeom prst="roundRect">
              <a:avLst>
                <a:gd name="adj" fmla="val 10000"/>
              </a:avLst>
            </a:pr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d-ID" altLang="id-ID" sz="2400">
                <a:latin typeface="Arial" panose="020B0604020202020204" pitchFamily="34" charset="0"/>
                <a:ea typeface="SimSun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2009" name="Rectangle 19"/>
            <p:cNvSpPr>
              <a:spLocks noChangeArrowheads="1"/>
            </p:cNvSpPr>
            <p:nvPr/>
          </p:nvSpPr>
          <p:spPr bwMode="auto">
            <a:xfrm>
              <a:off x="2408784" y="1910220"/>
              <a:ext cx="2229098" cy="517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1430" tIns="11430" rIns="11430" bIns="1143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r>
                <a:rPr lang="en-US" altLang="id-ID" sz="2400">
                  <a:solidFill>
                    <a:srgbClr val="FFFFFF"/>
                  </a:solidFill>
                  <a:ea typeface="SimSun" panose="02010600030101010101" pitchFamily="2" charset="-122"/>
                </a:rPr>
                <a:t>Seminar</a:t>
              </a:r>
            </a:p>
          </p:txBody>
        </p:sp>
        <p:sp>
          <p:nvSpPr>
            <p:cNvPr id="42010" name="AutoShape 20"/>
            <p:cNvSpPr>
              <a:spLocks noChangeArrowheads="1"/>
            </p:cNvSpPr>
            <p:nvPr/>
          </p:nvSpPr>
          <p:spPr bwMode="auto">
            <a:xfrm rot="345582">
              <a:off x="4652693" y="2182090"/>
              <a:ext cx="512179" cy="25268"/>
            </a:xfrm>
            <a:custGeom>
              <a:avLst/>
              <a:gdLst>
                <a:gd name="T0" fmla="*/ 0 w 512179"/>
                <a:gd name="T1" fmla="*/ 12634 h 25268"/>
                <a:gd name="T2" fmla="*/ 512179 w 512179"/>
                <a:gd name="T3" fmla="*/ 12634 h 25268"/>
                <a:gd name="T4" fmla="*/ 0 60000 65536"/>
                <a:gd name="T5" fmla="*/ 0 60000 65536"/>
                <a:gd name="T6" fmla="*/ 0 w 512179"/>
                <a:gd name="T7" fmla="*/ 0 h 25268"/>
                <a:gd name="T8" fmla="*/ 512179 w 512179"/>
                <a:gd name="T9" fmla="*/ 25268 h 252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2179" h="25268">
                  <a:moveTo>
                    <a:pt x="0" y="12634"/>
                  </a:moveTo>
                  <a:lnTo>
                    <a:pt x="512179" y="12634"/>
                  </a:lnTo>
                </a:path>
              </a:pathLst>
            </a:custGeom>
            <a:noFill/>
            <a:ln w="25400" cap="flat" cmpd="sng">
              <a:solidFill>
                <a:srgbClr val="8282B3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d-ID" sz="2400"/>
            </a:p>
          </p:txBody>
        </p:sp>
        <p:sp>
          <p:nvSpPr>
            <p:cNvPr id="42011" name="Rectangle 21"/>
            <p:cNvSpPr>
              <a:spLocks noChangeArrowheads="1"/>
            </p:cNvSpPr>
            <p:nvPr/>
          </p:nvSpPr>
          <p:spPr bwMode="auto">
            <a:xfrm rot="300000">
              <a:off x="4895978" y="2181920"/>
              <a:ext cx="25608" cy="25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00" tIns="0" rIns="12700" bIns="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endParaRPr lang="id-ID" altLang="id-ID" sz="2400">
                <a:solidFill>
                  <a:srgbClr val="000000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42012" name="AutoShape 22"/>
            <p:cNvSpPr>
              <a:spLocks noChangeArrowheads="1"/>
            </p:cNvSpPr>
            <p:nvPr/>
          </p:nvSpPr>
          <p:spPr bwMode="auto">
            <a:xfrm>
              <a:off x="5163580" y="368590"/>
              <a:ext cx="3980419" cy="3703670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d-ID" altLang="id-ID" sz="2400">
                <a:latin typeface="Arial" panose="020B0604020202020204" pitchFamily="34" charset="0"/>
                <a:ea typeface="SimSun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2013" name="Rectangle 23"/>
            <p:cNvSpPr>
              <a:spLocks noChangeArrowheads="1"/>
            </p:cNvSpPr>
            <p:nvPr/>
          </p:nvSpPr>
          <p:spPr bwMode="auto">
            <a:xfrm>
              <a:off x="5272057" y="477067"/>
              <a:ext cx="3763465" cy="3486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00" tIns="12700" rIns="12700" bIns="12700" anchor="ctr"/>
            <a:lstStyle>
              <a:lvl1pPr marL="285750" indent="-2857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1.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diskusi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kelompok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,</a:t>
              </a:r>
              <a:endParaRPr lang="id-ID" altLang="en-US" sz="2400" dirty="0">
                <a:solidFill>
                  <a:srgbClr val="FFFFFF"/>
                </a:solidFill>
                <a:ea typeface="SimSun" panose="02010600030101010101" pitchFamily="2" charset="-122"/>
              </a:endParaRPr>
            </a:p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r>
                <a:rPr lang="en-US" altLang="id-ID" sz="2400" dirty="0" smtClean="0">
                  <a:solidFill>
                    <a:srgbClr val="FFFFFF"/>
                  </a:solidFill>
                  <a:ea typeface="SimSun" panose="02010600030101010101" pitchFamily="2" charset="-122"/>
                </a:rPr>
                <a:t>2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.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simulasi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, </a:t>
              </a:r>
              <a:endParaRPr lang="id-ID" altLang="en-US" sz="2400" dirty="0">
                <a:solidFill>
                  <a:srgbClr val="FFFFFF"/>
                </a:solidFill>
                <a:ea typeface="SimSun" panose="02010600030101010101" pitchFamily="2" charset="-122"/>
              </a:endParaRPr>
            </a:p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3.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studi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kasus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, </a:t>
              </a:r>
              <a:endParaRPr lang="id-ID" altLang="en-US" sz="2400" dirty="0">
                <a:solidFill>
                  <a:srgbClr val="FFFFFF"/>
                </a:solidFill>
                <a:ea typeface="SimSun" panose="02010600030101010101" pitchFamily="2" charset="-122"/>
              </a:endParaRPr>
            </a:p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4.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pembelajaran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kolaboratif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, </a:t>
              </a:r>
              <a:endParaRPr lang="id-ID" altLang="en-US" sz="2400" dirty="0">
                <a:solidFill>
                  <a:srgbClr val="FFFFFF"/>
                </a:solidFill>
                <a:ea typeface="SimSun" panose="02010600030101010101" pitchFamily="2" charset="-122"/>
              </a:endParaRPr>
            </a:p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5.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pembelajaran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kooperatif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,</a:t>
              </a:r>
              <a:endParaRPr lang="id-ID" altLang="en-US" sz="2400" dirty="0">
                <a:solidFill>
                  <a:srgbClr val="FFFFFF"/>
                </a:solidFill>
                <a:ea typeface="SimSun" panose="02010600030101010101" pitchFamily="2" charset="-122"/>
              </a:endParaRPr>
            </a:p>
            <a:p>
              <a:pPr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6.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pembelajaran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berbasis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proyek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, </a:t>
              </a:r>
              <a:endParaRPr lang="id-ID" altLang="en-US" sz="2400" dirty="0">
                <a:solidFill>
                  <a:srgbClr val="FFFFFF"/>
                </a:solidFill>
                <a:ea typeface="SimSun" panose="02010600030101010101" pitchFamily="2" charset="-122"/>
              </a:endParaRPr>
            </a:p>
            <a:p>
              <a:pPr marL="352425" indent="-3524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7.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pembelajaran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berbasis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id-ID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dirty="0" err="1" smtClean="0">
                  <a:solidFill>
                    <a:srgbClr val="FFFFFF"/>
                  </a:solidFill>
                  <a:ea typeface="SimSun" panose="02010600030101010101" pitchFamily="2" charset="-122"/>
                </a:rPr>
                <a:t>masalah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,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atau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metode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pembelajaran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 lain yang </a:t>
              </a:r>
              <a:r>
                <a:rPr lang="en-US" altLang="id-ID" sz="2400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efektif</a:t>
              </a:r>
              <a:r>
                <a:rPr lang="en-US" altLang="id-ID" sz="2400" dirty="0">
                  <a:solidFill>
                    <a:srgbClr val="FFFFFF"/>
                  </a:solidFill>
                  <a:ea typeface="SimSun" panose="02010600030101010101" pitchFamily="2" charset="-122"/>
                </a:rPr>
                <a:t>.</a:t>
              </a:r>
            </a:p>
          </p:txBody>
        </p:sp>
        <p:sp>
          <p:nvSpPr>
            <p:cNvPr id="42014" name="AutoShape 24"/>
            <p:cNvSpPr>
              <a:spLocks noChangeArrowheads="1"/>
            </p:cNvSpPr>
            <p:nvPr/>
          </p:nvSpPr>
          <p:spPr bwMode="auto">
            <a:xfrm rot="3673381">
              <a:off x="1610448" y="2675675"/>
              <a:ext cx="1055847" cy="25268"/>
            </a:xfrm>
            <a:custGeom>
              <a:avLst/>
              <a:gdLst>
                <a:gd name="T0" fmla="*/ 0 w 1055847"/>
                <a:gd name="T1" fmla="*/ 12634 h 25268"/>
                <a:gd name="T2" fmla="*/ 1055847 w 1055847"/>
                <a:gd name="T3" fmla="*/ 12634 h 25268"/>
                <a:gd name="T4" fmla="*/ 0 60000 65536"/>
                <a:gd name="T5" fmla="*/ 0 60000 65536"/>
                <a:gd name="T6" fmla="*/ 0 w 1055847"/>
                <a:gd name="T7" fmla="*/ 0 h 25268"/>
                <a:gd name="T8" fmla="*/ 1055847 w 1055847"/>
                <a:gd name="T9" fmla="*/ 25268 h 252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55847" h="25268">
                  <a:moveTo>
                    <a:pt x="0" y="12634"/>
                  </a:moveTo>
                  <a:lnTo>
                    <a:pt x="1055847" y="12634"/>
                  </a:lnTo>
                </a:path>
              </a:pathLst>
            </a:custGeom>
            <a:noFill/>
            <a:ln w="25400" cap="flat" cmpd="sng">
              <a:solidFill>
                <a:srgbClr val="37379A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d-ID" sz="2400"/>
            </a:p>
          </p:txBody>
        </p:sp>
        <p:sp>
          <p:nvSpPr>
            <p:cNvPr id="42015" name="Rectangle 25"/>
            <p:cNvSpPr>
              <a:spLocks noChangeArrowheads="1"/>
            </p:cNvSpPr>
            <p:nvPr/>
          </p:nvSpPr>
          <p:spPr bwMode="auto">
            <a:xfrm rot="3660000">
              <a:off x="2111977" y="2661913"/>
              <a:ext cx="52792" cy="52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00" tIns="0" rIns="12700" bIns="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endParaRPr lang="id-ID" altLang="id-ID" sz="2400">
                <a:solidFill>
                  <a:srgbClr val="000000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42016" name="AutoShape 26"/>
            <p:cNvSpPr>
              <a:spLocks noChangeArrowheads="1"/>
            </p:cNvSpPr>
            <p:nvPr/>
          </p:nvSpPr>
          <p:spPr bwMode="auto">
            <a:xfrm>
              <a:off x="2392516" y="2633192"/>
              <a:ext cx="2215927" cy="1439068"/>
            </a:xfrm>
            <a:prstGeom prst="roundRect">
              <a:avLst>
                <a:gd name="adj" fmla="val 10000"/>
              </a:avLst>
            </a:pr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id-ID" altLang="id-ID" sz="2400">
                <a:latin typeface="Arial" panose="020B0604020202020204" pitchFamily="34" charset="0"/>
                <a:ea typeface="SimSun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42017" name="Rectangle 27"/>
            <p:cNvSpPr>
              <a:spLocks noChangeArrowheads="1"/>
            </p:cNvSpPr>
            <p:nvPr/>
          </p:nvSpPr>
          <p:spPr bwMode="auto">
            <a:xfrm>
              <a:off x="2408784" y="2585811"/>
              <a:ext cx="2155259" cy="158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60" tIns="10160" rIns="10160" bIns="1016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  <a:ea typeface="华文新魏" charset="0"/>
                  <a:cs typeface="华文新魏" charset="0"/>
                  <a:sym typeface="Trebuchet MS" panose="020B060302020202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None/>
              </a:pPr>
              <a:r>
                <a:rPr lang="en-US" altLang="id-ID" sz="2400" b="1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b="1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praktikum</a:t>
              </a:r>
              <a:r>
                <a:rPr lang="en-US" altLang="id-ID" sz="2400" b="1" dirty="0">
                  <a:solidFill>
                    <a:srgbClr val="FFFFFF"/>
                  </a:solidFill>
                  <a:ea typeface="SimSun" panose="02010600030101010101" pitchFamily="2" charset="-122"/>
                </a:rPr>
                <a:t>, </a:t>
              </a:r>
              <a:r>
                <a:rPr lang="en-US" altLang="id-ID" sz="2400" b="1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praktik</a:t>
              </a:r>
              <a:r>
                <a:rPr lang="en-US" altLang="id-ID" sz="2400" b="1" dirty="0">
                  <a:solidFill>
                    <a:srgbClr val="FFFFFF"/>
                  </a:solidFill>
                  <a:ea typeface="SimSun" panose="02010600030101010101" pitchFamily="2" charset="-122"/>
                </a:rPr>
                <a:t> studio, </a:t>
              </a:r>
              <a:r>
                <a:rPr lang="en-US" altLang="id-ID" sz="2400" b="1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praktik</a:t>
              </a:r>
              <a:r>
                <a:rPr lang="en-US" altLang="id-ID" sz="2400" b="1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b="1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bengkel</a:t>
              </a:r>
              <a:r>
                <a:rPr lang="en-US" altLang="id-ID" sz="2400" b="1" dirty="0">
                  <a:solidFill>
                    <a:srgbClr val="FFFFFF"/>
                  </a:solidFill>
                  <a:ea typeface="SimSun" panose="02010600030101010101" pitchFamily="2" charset="-122"/>
                </a:rPr>
                <a:t>, </a:t>
              </a:r>
              <a:r>
                <a:rPr lang="en-US" altLang="id-ID" sz="2400" b="1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atau</a:t>
              </a:r>
              <a:r>
                <a:rPr lang="en-US" altLang="id-ID" sz="2400" b="1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b="1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praktik</a:t>
              </a:r>
              <a:r>
                <a:rPr lang="en-US" altLang="id-ID" sz="2400" b="1" dirty="0">
                  <a:solidFill>
                    <a:srgbClr val="FFFFFF"/>
                  </a:solidFill>
                  <a:ea typeface="SimSun" panose="02010600030101010101" pitchFamily="2" charset="-122"/>
                </a:rPr>
                <a:t> </a:t>
              </a:r>
              <a:r>
                <a:rPr lang="en-US" altLang="id-ID" sz="2400" b="1" dirty="0" err="1">
                  <a:solidFill>
                    <a:srgbClr val="FFFFFF"/>
                  </a:solidFill>
                  <a:ea typeface="SimSun" panose="02010600030101010101" pitchFamily="2" charset="-122"/>
                </a:rPr>
                <a:t>lapangan</a:t>
              </a:r>
              <a:endParaRPr lang="en-US" altLang="id-ID" sz="2400" b="1" dirty="0">
                <a:solidFill>
                  <a:srgbClr val="FFFFFF"/>
                </a:solidFill>
                <a:ea typeface="SimSun" panose="02010600030101010101" pitchFamily="2" charset="-122"/>
              </a:endParaRPr>
            </a:p>
          </p:txBody>
        </p:sp>
      </p:grpSp>
      <p:sp>
        <p:nvSpPr>
          <p:cNvPr id="2" name="Striped Right Arrow 1"/>
          <p:cNvSpPr/>
          <p:nvPr/>
        </p:nvSpPr>
        <p:spPr>
          <a:xfrm>
            <a:off x="6400341" y="3042836"/>
            <a:ext cx="499484" cy="1409642"/>
          </a:xfrm>
          <a:prstGeom prst="strip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extBox 2"/>
          <p:cNvSpPr txBox="1"/>
          <p:nvPr/>
        </p:nvSpPr>
        <p:spPr>
          <a:xfrm>
            <a:off x="193848" y="4535471"/>
            <a:ext cx="26083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 smtClean="0"/>
              <a:t>Setiap matakuliah dapat menggunakan satu atau beberapa metode pembelajaran yang diwadahi dalam suatu bentuk pembelajaran 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273967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9495" y="1735810"/>
            <a:ext cx="9756020" cy="3691180"/>
          </a:xfrm>
          <a:solidFill>
            <a:schemeClr val="tx2">
              <a:lumMod val="75000"/>
            </a:schemeClr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54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STUDENT </a:t>
            </a:r>
            <a:r>
              <a:rPr lang="en-US" sz="5400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CENTERED LEARNING (SCL)</a:t>
            </a:r>
          </a:p>
        </p:txBody>
      </p:sp>
    </p:spTree>
    <p:extLst>
      <p:ext uri="{BB962C8B-B14F-4D97-AF65-F5344CB8AC3E}">
        <p14:creationId xmlns:p14="http://schemas.microsoft.com/office/powerpoint/2010/main" val="296719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7120</TotalTime>
  <Words>2403</Words>
  <Application>Microsoft Office PowerPoint</Application>
  <PresentationFormat>Widescreen</PresentationFormat>
  <Paragraphs>387</Paragraphs>
  <Slides>31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52" baseType="lpstr">
      <vt:lpstr>宋体</vt:lpstr>
      <vt:lpstr>宋体</vt:lpstr>
      <vt:lpstr>Aachen-Light</vt:lpstr>
      <vt:lpstr>Arial</vt:lpstr>
      <vt:lpstr>Arial Black</vt:lpstr>
      <vt:lpstr>Arial Narrow</vt:lpstr>
      <vt:lpstr>Bernard MT Condensed</vt:lpstr>
      <vt:lpstr>Bookman Old Style</vt:lpstr>
      <vt:lpstr>Britannic Bold</vt:lpstr>
      <vt:lpstr>Calibri</vt:lpstr>
      <vt:lpstr>Cambria</vt:lpstr>
      <vt:lpstr>Comic Sans MS</vt:lpstr>
      <vt:lpstr>Constantia</vt:lpstr>
      <vt:lpstr>Impact</vt:lpstr>
      <vt:lpstr>华文新魏</vt:lpstr>
      <vt:lpstr>Times New Roman</vt:lpstr>
      <vt:lpstr>Trebuchet MS</vt:lpstr>
      <vt:lpstr>Verdana</vt:lpstr>
      <vt:lpstr>Wingdings</vt:lpstr>
      <vt:lpstr>Office Theme</vt:lpstr>
      <vt:lpstr>Clip</vt:lpstr>
      <vt:lpstr>PEMBELAJARAN DI ERA INDUSTRI 4.0</vt:lpstr>
      <vt:lpstr>PowerPoint Presentation</vt:lpstr>
      <vt:lpstr>Orientasi/Arah Pembelajaran</vt:lpstr>
      <vt:lpstr>PowerPoint Presentation</vt:lpstr>
      <vt:lpstr>PowerPoint Presentation</vt:lpstr>
      <vt:lpstr>PowerPoint Presentation</vt:lpstr>
      <vt:lpstr>PowerPoint Presentation</vt:lpstr>
      <vt:lpstr>PROSES PEMBELAJARAN</vt:lpstr>
      <vt:lpstr>PowerPoint Presentation</vt:lpstr>
      <vt:lpstr>Cone of Edger Dale</vt:lpstr>
      <vt:lpstr>Pengalaman belajar</vt:lpstr>
      <vt:lpstr>PowerPoint Presentation</vt:lpstr>
      <vt:lpstr>1. Small Group Discussion (SGD)</vt:lpstr>
      <vt:lpstr>PowerPoint Presentation</vt:lpstr>
      <vt:lpstr>2. Role-Play &amp; Simulation Learning (RPL)</vt:lpstr>
      <vt:lpstr>PowerPoint Presentation</vt:lpstr>
      <vt:lpstr>3. Discovery Learning (DL)</vt:lpstr>
      <vt:lpstr>PowerPoint Presentation</vt:lpstr>
      <vt:lpstr>4. Self-Directed Learning (SDL)</vt:lpstr>
      <vt:lpstr>PowerPoint Presentation</vt:lpstr>
      <vt:lpstr>5. Cooperative Learning (CL)</vt:lpstr>
      <vt:lpstr>PowerPoint Presentation</vt:lpstr>
      <vt:lpstr>6. Collaborative Learning (CbL)</vt:lpstr>
      <vt:lpstr>PowerPoint Presentation</vt:lpstr>
      <vt:lpstr>7. Contextual Learning (CtL)</vt:lpstr>
      <vt:lpstr>PowerPoint Presentation</vt:lpstr>
      <vt:lpstr>8. Project Based Learning (PjBL)</vt:lpstr>
      <vt:lpstr>PowerPoint Presentation</vt:lpstr>
      <vt:lpstr>9. Problem Based Learning &amp; Inquiry (PBL)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Rasionalisasi Proses Pengembangan KKNI</dc:title>
  <dc:creator>Hendrawansoetanto</dc:creator>
  <cp:lastModifiedBy>LOGIN</cp:lastModifiedBy>
  <cp:revision>139</cp:revision>
  <dcterms:created xsi:type="dcterms:W3CDTF">2018-03-09T00:55:20Z</dcterms:created>
  <dcterms:modified xsi:type="dcterms:W3CDTF">2019-06-18T05:03:11Z</dcterms:modified>
</cp:coreProperties>
</file>