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6858000" cx="12192000"/>
  <p:notesSz cx="12192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13" roundtripDataSignature="AMtx7miBi2nzGnZ8KS/rgajomCkSCw52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B83BCB5-195D-4163-BE76-EB1358974815}">
  <a:tblStyle styleId="{8B83BCB5-195D-4163-BE76-EB135897481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customschemas.google.com/relationships/presentationmetadata" Target="metadata"/><Relationship Id="rId12" Type="http://schemas.openxmlformats.org/officeDocument/2006/relationships/slide" Target="slides/slide6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20" Type="http://schemas.openxmlformats.org/officeDocument/2006/relationships/image" Target="../media/image23.png"/><Relationship Id="rId22" Type="http://schemas.openxmlformats.org/officeDocument/2006/relationships/image" Target="../media/image34.png"/><Relationship Id="rId21" Type="http://schemas.openxmlformats.org/officeDocument/2006/relationships/image" Target="../media/image27.png"/><Relationship Id="rId24" Type="http://schemas.openxmlformats.org/officeDocument/2006/relationships/image" Target="../media/image30.png"/><Relationship Id="rId23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9.png"/><Relationship Id="rId4" Type="http://schemas.openxmlformats.org/officeDocument/2006/relationships/image" Target="../media/image16.png"/><Relationship Id="rId9" Type="http://schemas.openxmlformats.org/officeDocument/2006/relationships/image" Target="../media/image6.png"/><Relationship Id="rId26" Type="http://schemas.openxmlformats.org/officeDocument/2006/relationships/image" Target="../media/image21.png"/><Relationship Id="rId25" Type="http://schemas.openxmlformats.org/officeDocument/2006/relationships/image" Target="../media/image32.png"/><Relationship Id="rId27" Type="http://schemas.openxmlformats.org/officeDocument/2006/relationships/image" Target="../media/image36.pn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10.png"/><Relationship Id="rId8" Type="http://schemas.openxmlformats.org/officeDocument/2006/relationships/image" Target="../media/image15.png"/><Relationship Id="rId11" Type="http://schemas.openxmlformats.org/officeDocument/2006/relationships/image" Target="../media/image5.png"/><Relationship Id="rId10" Type="http://schemas.openxmlformats.org/officeDocument/2006/relationships/image" Target="../media/image1.png"/><Relationship Id="rId13" Type="http://schemas.openxmlformats.org/officeDocument/2006/relationships/image" Target="../media/image12.png"/><Relationship Id="rId12" Type="http://schemas.openxmlformats.org/officeDocument/2006/relationships/image" Target="../media/image14.png"/><Relationship Id="rId15" Type="http://schemas.openxmlformats.org/officeDocument/2006/relationships/image" Target="../media/image18.png"/><Relationship Id="rId14" Type="http://schemas.openxmlformats.org/officeDocument/2006/relationships/image" Target="../media/image7.png"/><Relationship Id="rId17" Type="http://schemas.openxmlformats.org/officeDocument/2006/relationships/image" Target="../media/image31.png"/><Relationship Id="rId16" Type="http://schemas.openxmlformats.org/officeDocument/2006/relationships/image" Target="../media/image19.png"/><Relationship Id="rId19" Type="http://schemas.openxmlformats.org/officeDocument/2006/relationships/image" Target="../media/image24.png"/><Relationship Id="rId18" Type="http://schemas.openxmlformats.org/officeDocument/2006/relationships/image" Target="../media/image2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/>
          <p:nvPr/>
        </p:nvSpPr>
        <p:spPr>
          <a:xfrm>
            <a:off x="5475505" y="0"/>
            <a:ext cx="6713446" cy="6857998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" name="Google Shape;13;p8"/>
          <p:cNvSpPr/>
          <p:nvPr/>
        </p:nvSpPr>
        <p:spPr>
          <a:xfrm>
            <a:off x="0" y="0"/>
            <a:ext cx="4660392" cy="128320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4" name="Google Shape;14;p8"/>
          <p:cNvSpPr/>
          <p:nvPr/>
        </p:nvSpPr>
        <p:spPr>
          <a:xfrm>
            <a:off x="428244" y="6080759"/>
            <a:ext cx="4480559" cy="77724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" name="Google Shape;15;p8"/>
          <p:cNvSpPr/>
          <p:nvPr/>
        </p:nvSpPr>
        <p:spPr>
          <a:xfrm>
            <a:off x="839724" y="4539996"/>
            <a:ext cx="3820667" cy="8839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6" name="Google Shape;16;p8"/>
          <p:cNvSpPr txBox="1"/>
          <p:nvPr>
            <p:ph type="title"/>
          </p:nvPr>
        </p:nvSpPr>
        <p:spPr>
          <a:xfrm>
            <a:off x="632866" y="216534"/>
            <a:ext cx="10926267" cy="391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1" type="ftr"/>
          </p:nvPr>
        </p:nvSpPr>
        <p:spPr>
          <a:xfrm>
            <a:off x="9638792" y="6516210"/>
            <a:ext cx="238379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8"/>
          <p:cNvSpPr txBox="1"/>
          <p:nvPr>
            <p:ph idx="10" type="dt"/>
          </p:nvPr>
        </p:nvSpPr>
        <p:spPr>
          <a:xfrm>
            <a:off x="97637" y="6515601"/>
            <a:ext cx="394462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"/>
          <p:cNvSpPr/>
          <p:nvPr/>
        </p:nvSpPr>
        <p:spPr>
          <a:xfrm>
            <a:off x="0" y="1395983"/>
            <a:ext cx="12192000" cy="495909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2" name="Google Shape;22;p9"/>
          <p:cNvSpPr/>
          <p:nvPr/>
        </p:nvSpPr>
        <p:spPr>
          <a:xfrm>
            <a:off x="0" y="6356603"/>
            <a:ext cx="12192000" cy="501650"/>
          </a:xfrm>
          <a:custGeom>
            <a:rect b="b" l="l" r="r" t="t"/>
            <a:pathLst>
              <a:path extrusionOk="0" h="501650" w="12192000">
                <a:moveTo>
                  <a:pt x="12192000" y="0"/>
                </a:moveTo>
                <a:lnTo>
                  <a:pt x="0" y="0"/>
                </a:lnTo>
                <a:lnTo>
                  <a:pt x="0" y="501396"/>
                </a:lnTo>
                <a:lnTo>
                  <a:pt x="12192000" y="501396"/>
                </a:lnTo>
                <a:lnTo>
                  <a:pt x="12192000" y="0"/>
                </a:lnTo>
                <a:close/>
              </a:path>
            </a:pathLst>
          </a:custGeom>
          <a:solidFill>
            <a:srgbClr val="1F386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3" name="Google Shape;23;p9"/>
          <p:cNvSpPr/>
          <p:nvPr/>
        </p:nvSpPr>
        <p:spPr>
          <a:xfrm>
            <a:off x="0" y="6356603"/>
            <a:ext cx="12192000" cy="501650"/>
          </a:xfrm>
          <a:custGeom>
            <a:rect b="b" l="l" r="r" t="t"/>
            <a:pathLst>
              <a:path extrusionOk="0" h="501650" w="12192000">
                <a:moveTo>
                  <a:pt x="0" y="501396"/>
                </a:moveTo>
                <a:lnTo>
                  <a:pt x="12192000" y="501396"/>
                </a:lnTo>
                <a:lnTo>
                  <a:pt x="12192000" y="0"/>
                </a:lnTo>
                <a:lnTo>
                  <a:pt x="0" y="0"/>
                </a:lnTo>
                <a:lnTo>
                  <a:pt x="0" y="501396"/>
                </a:lnTo>
                <a:close/>
              </a:path>
            </a:pathLst>
          </a:custGeom>
          <a:noFill/>
          <a:ln cap="flat" cmpd="sng" w="12175">
            <a:solidFill>
              <a:srgbClr val="1F38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4" name="Google Shape;24;p9"/>
          <p:cNvSpPr/>
          <p:nvPr/>
        </p:nvSpPr>
        <p:spPr>
          <a:xfrm>
            <a:off x="9047988" y="6406895"/>
            <a:ext cx="551688" cy="39014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" name="Google Shape;25;p9"/>
          <p:cNvSpPr/>
          <p:nvPr/>
        </p:nvSpPr>
        <p:spPr>
          <a:xfrm>
            <a:off x="605027" y="1610867"/>
            <a:ext cx="2788920" cy="383286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6" name="Google Shape;26;p9"/>
          <p:cNvSpPr/>
          <p:nvPr/>
        </p:nvSpPr>
        <p:spPr>
          <a:xfrm>
            <a:off x="629412" y="1635251"/>
            <a:ext cx="2687574" cy="373151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7" name="Google Shape;27;p9"/>
          <p:cNvSpPr/>
          <p:nvPr/>
        </p:nvSpPr>
        <p:spPr>
          <a:xfrm>
            <a:off x="694944" y="1700783"/>
            <a:ext cx="2558796" cy="360273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8" name="Google Shape;28;p9"/>
          <p:cNvSpPr/>
          <p:nvPr/>
        </p:nvSpPr>
        <p:spPr>
          <a:xfrm>
            <a:off x="6060947" y="1610867"/>
            <a:ext cx="2788920" cy="383286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9" name="Google Shape;29;p9"/>
          <p:cNvSpPr/>
          <p:nvPr/>
        </p:nvSpPr>
        <p:spPr>
          <a:xfrm>
            <a:off x="6085332" y="1635251"/>
            <a:ext cx="2687573" cy="373151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0" name="Google Shape;30;p9"/>
          <p:cNvSpPr/>
          <p:nvPr/>
        </p:nvSpPr>
        <p:spPr>
          <a:xfrm>
            <a:off x="6150864" y="1700783"/>
            <a:ext cx="2558795" cy="360273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1" name="Google Shape;31;p9"/>
          <p:cNvSpPr/>
          <p:nvPr/>
        </p:nvSpPr>
        <p:spPr>
          <a:xfrm>
            <a:off x="8805671" y="1610867"/>
            <a:ext cx="2787396" cy="383286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" name="Google Shape;32;p9"/>
          <p:cNvSpPr/>
          <p:nvPr/>
        </p:nvSpPr>
        <p:spPr>
          <a:xfrm>
            <a:off x="8830056" y="1635251"/>
            <a:ext cx="2686050" cy="3731514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3" name="Google Shape;33;p9"/>
          <p:cNvSpPr/>
          <p:nvPr/>
        </p:nvSpPr>
        <p:spPr>
          <a:xfrm>
            <a:off x="8895588" y="1700783"/>
            <a:ext cx="2557271" cy="360273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4" name="Google Shape;34;p9"/>
          <p:cNvSpPr/>
          <p:nvPr/>
        </p:nvSpPr>
        <p:spPr>
          <a:xfrm>
            <a:off x="970788" y="1895843"/>
            <a:ext cx="960882" cy="567702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5" name="Google Shape;35;p9"/>
          <p:cNvSpPr/>
          <p:nvPr/>
        </p:nvSpPr>
        <p:spPr>
          <a:xfrm>
            <a:off x="1661160" y="1895843"/>
            <a:ext cx="1314450" cy="567702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6" name="Google Shape;36;p9"/>
          <p:cNvSpPr/>
          <p:nvPr/>
        </p:nvSpPr>
        <p:spPr>
          <a:xfrm>
            <a:off x="1130808" y="2170175"/>
            <a:ext cx="1684781" cy="567689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7" name="Google Shape;37;p9"/>
          <p:cNvSpPr/>
          <p:nvPr/>
        </p:nvSpPr>
        <p:spPr>
          <a:xfrm>
            <a:off x="1274063" y="2444495"/>
            <a:ext cx="1468374" cy="567689"/>
          </a:xfrm>
          <a:prstGeom prst="rect">
            <a:avLst/>
          </a:pr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8" name="Google Shape;38;p9"/>
          <p:cNvSpPr/>
          <p:nvPr/>
        </p:nvSpPr>
        <p:spPr>
          <a:xfrm>
            <a:off x="1357883" y="2718816"/>
            <a:ext cx="1232154" cy="567689"/>
          </a:xfrm>
          <a:prstGeom prst="rect">
            <a:avLst/>
          </a:pr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9" name="Google Shape;39;p9"/>
          <p:cNvSpPr/>
          <p:nvPr/>
        </p:nvSpPr>
        <p:spPr>
          <a:xfrm>
            <a:off x="6742176" y="1860803"/>
            <a:ext cx="1469898" cy="567689"/>
          </a:xfrm>
          <a:prstGeom prst="rect">
            <a:avLst/>
          </a:pr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0" name="Google Shape;40;p9"/>
          <p:cNvSpPr/>
          <p:nvPr/>
        </p:nvSpPr>
        <p:spPr>
          <a:xfrm>
            <a:off x="6502907" y="2135123"/>
            <a:ext cx="1948433" cy="567689"/>
          </a:xfrm>
          <a:prstGeom prst="rect">
            <a:avLst/>
          </a:pr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1" name="Google Shape;41;p9"/>
          <p:cNvSpPr/>
          <p:nvPr/>
        </p:nvSpPr>
        <p:spPr>
          <a:xfrm>
            <a:off x="6446520" y="2409431"/>
            <a:ext cx="2059685" cy="567702"/>
          </a:xfrm>
          <a:prstGeom prst="rect">
            <a:avLst/>
          </a:pr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2" name="Google Shape;42;p9"/>
          <p:cNvSpPr/>
          <p:nvPr/>
        </p:nvSpPr>
        <p:spPr>
          <a:xfrm>
            <a:off x="6926580" y="2683763"/>
            <a:ext cx="1032509" cy="567689"/>
          </a:xfrm>
          <a:prstGeom prst="rect">
            <a:avLst/>
          </a:pr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3" name="Google Shape;43;p9"/>
          <p:cNvSpPr/>
          <p:nvPr/>
        </p:nvSpPr>
        <p:spPr>
          <a:xfrm>
            <a:off x="9419843" y="1860803"/>
            <a:ext cx="1527809" cy="567689"/>
          </a:xfrm>
          <a:prstGeom prst="rect">
            <a:avLst/>
          </a:pr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4" name="Google Shape;44;p9"/>
          <p:cNvSpPr/>
          <p:nvPr/>
        </p:nvSpPr>
        <p:spPr>
          <a:xfrm>
            <a:off x="9293352" y="2135123"/>
            <a:ext cx="1780794" cy="567689"/>
          </a:xfrm>
          <a:prstGeom prst="rect">
            <a:avLst/>
          </a:pr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5" name="Google Shape;45;p9"/>
          <p:cNvSpPr/>
          <p:nvPr/>
        </p:nvSpPr>
        <p:spPr>
          <a:xfrm>
            <a:off x="8884919" y="2409431"/>
            <a:ext cx="1259585" cy="567702"/>
          </a:xfrm>
          <a:prstGeom prst="rect">
            <a:avLst/>
          </a:pr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6" name="Google Shape;46;p9"/>
          <p:cNvSpPr/>
          <p:nvPr/>
        </p:nvSpPr>
        <p:spPr>
          <a:xfrm>
            <a:off x="9872471" y="2409431"/>
            <a:ext cx="960881" cy="567702"/>
          </a:xfrm>
          <a:prstGeom prst="rect">
            <a:avLst/>
          </a:pr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7" name="Google Shape;47;p9"/>
          <p:cNvSpPr/>
          <p:nvPr/>
        </p:nvSpPr>
        <p:spPr>
          <a:xfrm>
            <a:off x="10562843" y="2409431"/>
            <a:ext cx="919733" cy="567702"/>
          </a:xfrm>
          <a:prstGeom prst="rect">
            <a:avLst/>
          </a:pr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8" name="Google Shape;48;p9"/>
          <p:cNvSpPr/>
          <p:nvPr/>
        </p:nvSpPr>
        <p:spPr>
          <a:xfrm>
            <a:off x="9131807" y="2683763"/>
            <a:ext cx="1285494" cy="567689"/>
          </a:xfrm>
          <a:prstGeom prst="rect">
            <a:avLst/>
          </a:pr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9" name="Google Shape;49;p9"/>
          <p:cNvSpPr/>
          <p:nvPr/>
        </p:nvSpPr>
        <p:spPr>
          <a:xfrm>
            <a:off x="10078211" y="2683763"/>
            <a:ext cx="1159002" cy="567689"/>
          </a:xfrm>
          <a:prstGeom prst="rect">
            <a:avLst/>
          </a:pr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0" name="Google Shape;50;p9"/>
          <p:cNvSpPr/>
          <p:nvPr/>
        </p:nvSpPr>
        <p:spPr>
          <a:xfrm>
            <a:off x="7193280" y="1479829"/>
            <a:ext cx="507492" cy="483082"/>
          </a:xfrm>
          <a:prstGeom prst="rect">
            <a:avLst/>
          </a:pr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1" name="Google Shape;51;p9"/>
          <p:cNvSpPr/>
          <p:nvPr/>
        </p:nvSpPr>
        <p:spPr>
          <a:xfrm>
            <a:off x="7173468" y="1426463"/>
            <a:ext cx="548678" cy="635508"/>
          </a:xfrm>
          <a:prstGeom prst="rect">
            <a:avLst/>
          </a:pr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2" name="Google Shape;52;p9"/>
          <p:cNvSpPr/>
          <p:nvPr/>
        </p:nvSpPr>
        <p:spPr>
          <a:xfrm>
            <a:off x="7222235" y="1508759"/>
            <a:ext cx="399415" cy="375285"/>
          </a:xfrm>
          <a:custGeom>
            <a:rect b="b" l="l" r="r" t="t"/>
            <a:pathLst>
              <a:path extrusionOk="0" h="375285" w="399415">
                <a:moveTo>
                  <a:pt x="199644" y="0"/>
                </a:moveTo>
                <a:lnTo>
                  <a:pt x="153875" y="4951"/>
                </a:lnTo>
                <a:lnTo>
                  <a:pt x="111856" y="19056"/>
                </a:lnTo>
                <a:lnTo>
                  <a:pt x="74787" y="41187"/>
                </a:lnTo>
                <a:lnTo>
                  <a:pt x="43867" y="70219"/>
                </a:lnTo>
                <a:lnTo>
                  <a:pt x="20296" y="105024"/>
                </a:lnTo>
                <a:lnTo>
                  <a:pt x="5274" y="144477"/>
                </a:lnTo>
                <a:lnTo>
                  <a:pt x="0" y="187451"/>
                </a:lnTo>
                <a:lnTo>
                  <a:pt x="5274" y="230426"/>
                </a:lnTo>
                <a:lnTo>
                  <a:pt x="20296" y="269879"/>
                </a:lnTo>
                <a:lnTo>
                  <a:pt x="43867" y="304684"/>
                </a:lnTo>
                <a:lnTo>
                  <a:pt x="74787" y="333716"/>
                </a:lnTo>
                <a:lnTo>
                  <a:pt x="111856" y="355847"/>
                </a:lnTo>
                <a:lnTo>
                  <a:pt x="153875" y="369952"/>
                </a:lnTo>
                <a:lnTo>
                  <a:pt x="199644" y="374903"/>
                </a:lnTo>
                <a:lnTo>
                  <a:pt x="245412" y="369952"/>
                </a:lnTo>
                <a:lnTo>
                  <a:pt x="287431" y="355847"/>
                </a:lnTo>
                <a:lnTo>
                  <a:pt x="324500" y="333716"/>
                </a:lnTo>
                <a:lnTo>
                  <a:pt x="355420" y="304684"/>
                </a:lnTo>
                <a:lnTo>
                  <a:pt x="378991" y="269879"/>
                </a:lnTo>
                <a:lnTo>
                  <a:pt x="394013" y="230426"/>
                </a:lnTo>
                <a:lnTo>
                  <a:pt x="399288" y="187451"/>
                </a:lnTo>
                <a:lnTo>
                  <a:pt x="394013" y="144477"/>
                </a:lnTo>
                <a:lnTo>
                  <a:pt x="378991" y="105024"/>
                </a:lnTo>
                <a:lnTo>
                  <a:pt x="355420" y="70219"/>
                </a:lnTo>
                <a:lnTo>
                  <a:pt x="324500" y="41187"/>
                </a:lnTo>
                <a:lnTo>
                  <a:pt x="287431" y="19056"/>
                </a:lnTo>
                <a:lnTo>
                  <a:pt x="245412" y="4951"/>
                </a:lnTo>
                <a:lnTo>
                  <a:pt x="199644" y="0"/>
                </a:lnTo>
                <a:close/>
              </a:path>
            </a:pathLst>
          </a:custGeom>
          <a:solidFill>
            <a:srgbClr val="001F5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3" name="Google Shape;53;p9"/>
          <p:cNvSpPr/>
          <p:nvPr/>
        </p:nvSpPr>
        <p:spPr>
          <a:xfrm>
            <a:off x="7222235" y="1508759"/>
            <a:ext cx="399415" cy="375285"/>
          </a:xfrm>
          <a:custGeom>
            <a:rect b="b" l="l" r="r" t="t"/>
            <a:pathLst>
              <a:path extrusionOk="0" h="375285" w="399415">
                <a:moveTo>
                  <a:pt x="0" y="187451"/>
                </a:moveTo>
                <a:lnTo>
                  <a:pt x="5274" y="144477"/>
                </a:lnTo>
                <a:lnTo>
                  <a:pt x="20296" y="105024"/>
                </a:lnTo>
                <a:lnTo>
                  <a:pt x="43867" y="70219"/>
                </a:lnTo>
                <a:lnTo>
                  <a:pt x="74787" y="41187"/>
                </a:lnTo>
                <a:lnTo>
                  <a:pt x="111856" y="19056"/>
                </a:lnTo>
                <a:lnTo>
                  <a:pt x="153875" y="4951"/>
                </a:lnTo>
                <a:lnTo>
                  <a:pt x="199644" y="0"/>
                </a:lnTo>
                <a:lnTo>
                  <a:pt x="245412" y="4951"/>
                </a:lnTo>
                <a:lnTo>
                  <a:pt x="287431" y="19056"/>
                </a:lnTo>
                <a:lnTo>
                  <a:pt x="324500" y="41187"/>
                </a:lnTo>
                <a:lnTo>
                  <a:pt x="355420" y="70219"/>
                </a:lnTo>
                <a:lnTo>
                  <a:pt x="378991" y="105024"/>
                </a:lnTo>
                <a:lnTo>
                  <a:pt x="394013" y="144477"/>
                </a:lnTo>
                <a:lnTo>
                  <a:pt x="399288" y="187451"/>
                </a:lnTo>
                <a:lnTo>
                  <a:pt x="394013" y="230426"/>
                </a:lnTo>
                <a:lnTo>
                  <a:pt x="378991" y="269879"/>
                </a:lnTo>
                <a:lnTo>
                  <a:pt x="355420" y="304684"/>
                </a:lnTo>
                <a:lnTo>
                  <a:pt x="324500" y="333716"/>
                </a:lnTo>
                <a:lnTo>
                  <a:pt x="287431" y="355847"/>
                </a:lnTo>
                <a:lnTo>
                  <a:pt x="245412" y="369952"/>
                </a:lnTo>
                <a:lnTo>
                  <a:pt x="199644" y="374903"/>
                </a:lnTo>
                <a:lnTo>
                  <a:pt x="153875" y="369952"/>
                </a:lnTo>
                <a:lnTo>
                  <a:pt x="111856" y="355847"/>
                </a:lnTo>
                <a:lnTo>
                  <a:pt x="74787" y="333716"/>
                </a:lnTo>
                <a:lnTo>
                  <a:pt x="43867" y="304684"/>
                </a:lnTo>
                <a:lnTo>
                  <a:pt x="20296" y="269879"/>
                </a:lnTo>
                <a:lnTo>
                  <a:pt x="5274" y="230426"/>
                </a:lnTo>
                <a:lnTo>
                  <a:pt x="0" y="187451"/>
                </a:lnTo>
                <a:close/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4" name="Google Shape;54;p9"/>
          <p:cNvSpPr txBox="1"/>
          <p:nvPr>
            <p:ph type="title"/>
          </p:nvPr>
        </p:nvSpPr>
        <p:spPr>
          <a:xfrm>
            <a:off x="632866" y="216534"/>
            <a:ext cx="10926267" cy="391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" type="body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9638792" y="6516210"/>
            <a:ext cx="238379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0" type="dt"/>
          </p:nvPr>
        </p:nvSpPr>
        <p:spPr>
          <a:xfrm>
            <a:off x="97637" y="6515601"/>
            <a:ext cx="394462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632866" y="216534"/>
            <a:ext cx="10926267" cy="391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9638792" y="6516210"/>
            <a:ext cx="238379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0" type="dt"/>
          </p:nvPr>
        </p:nvSpPr>
        <p:spPr>
          <a:xfrm>
            <a:off x="97637" y="6515601"/>
            <a:ext cx="394462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1" type="ftr"/>
          </p:nvPr>
        </p:nvSpPr>
        <p:spPr>
          <a:xfrm>
            <a:off x="9638792" y="6516210"/>
            <a:ext cx="238379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0" type="dt"/>
          </p:nvPr>
        </p:nvSpPr>
        <p:spPr>
          <a:xfrm>
            <a:off x="97637" y="6515601"/>
            <a:ext cx="394462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idx="11" type="ftr"/>
          </p:nvPr>
        </p:nvSpPr>
        <p:spPr>
          <a:xfrm>
            <a:off x="9638792" y="6516210"/>
            <a:ext cx="238379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0" type="dt"/>
          </p:nvPr>
        </p:nvSpPr>
        <p:spPr>
          <a:xfrm>
            <a:off x="97637" y="6515601"/>
            <a:ext cx="394462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632866" y="216534"/>
            <a:ext cx="10926267" cy="391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1" type="ftr"/>
          </p:nvPr>
        </p:nvSpPr>
        <p:spPr>
          <a:xfrm>
            <a:off x="9638792" y="6516210"/>
            <a:ext cx="238379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Google Shape;9;p7"/>
          <p:cNvSpPr txBox="1"/>
          <p:nvPr>
            <p:ph idx="10" type="dt"/>
          </p:nvPr>
        </p:nvSpPr>
        <p:spPr>
          <a:xfrm>
            <a:off x="97637" y="6515601"/>
            <a:ext cx="394462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20" Type="http://schemas.openxmlformats.org/officeDocument/2006/relationships/image" Target="../media/image39.png"/><Relationship Id="rId21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Relationship Id="rId5" Type="http://schemas.openxmlformats.org/officeDocument/2006/relationships/image" Target="../media/image35.png"/><Relationship Id="rId6" Type="http://schemas.openxmlformats.org/officeDocument/2006/relationships/image" Target="../media/image10.png"/><Relationship Id="rId7" Type="http://schemas.openxmlformats.org/officeDocument/2006/relationships/image" Target="../media/image15.png"/><Relationship Id="rId8" Type="http://schemas.openxmlformats.org/officeDocument/2006/relationships/image" Target="../media/image6.png"/><Relationship Id="rId11" Type="http://schemas.openxmlformats.org/officeDocument/2006/relationships/image" Target="../media/image26.png"/><Relationship Id="rId10" Type="http://schemas.openxmlformats.org/officeDocument/2006/relationships/image" Target="../media/image22.png"/><Relationship Id="rId13" Type="http://schemas.openxmlformats.org/officeDocument/2006/relationships/image" Target="../media/image37.png"/><Relationship Id="rId12" Type="http://schemas.openxmlformats.org/officeDocument/2006/relationships/image" Target="../media/image43.png"/><Relationship Id="rId15" Type="http://schemas.openxmlformats.org/officeDocument/2006/relationships/image" Target="../media/image42.png"/><Relationship Id="rId14" Type="http://schemas.openxmlformats.org/officeDocument/2006/relationships/image" Target="../media/image46.png"/><Relationship Id="rId17" Type="http://schemas.openxmlformats.org/officeDocument/2006/relationships/image" Target="../media/image44.png"/><Relationship Id="rId16" Type="http://schemas.openxmlformats.org/officeDocument/2006/relationships/image" Target="../media/image47.png"/><Relationship Id="rId19" Type="http://schemas.openxmlformats.org/officeDocument/2006/relationships/image" Target="../media/image40.png"/><Relationship Id="rId18" Type="http://schemas.openxmlformats.org/officeDocument/2006/relationships/image" Target="../media/image4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9.png"/><Relationship Id="rId4" Type="http://schemas.openxmlformats.org/officeDocument/2006/relationships/image" Target="../media/image41.png"/><Relationship Id="rId9" Type="http://schemas.openxmlformats.org/officeDocument/2006/relationships/image" Target="../media/image54.png"/><Relationship Id="rId5" Type="http://schemas.openxmlformats.org/officeDocument/2006/relationships/image" Target="../media/image45.png"/><Relationship Id="rId6" Type="http://schemas.openxmlformats.org/officeDocument/2006/relationships/image" Target="../media/image9.png"/><Relationship Id="rId7" Type="http://schemas.openxmlformats.org/officeDocument/2006/relationships/image" Target="../media/image50.png"/><Relationship Id="rId8" Type="http://schemas.openxmlformats.org/officeDocument/2006/relationships/image" Target="../media/image51.png"/><Relationship Id="rId11" Type="http://schemas.openxmlformats.org/officeDocument/2006/relationships/image" Target="../media/image53.png"/><Relationship Id="rId10" Type="http://schemas.openxmlformats.org/officeDocument/2006/relationships/image" Target="../media/image52.png"/><Relationship Id="rId13" Type="http://schemas.openxmlformats.org/officeDocument/2006/relationships/image" Target="../media/image59.png"/><Relationship Id="rId12" Type="http://schemas.openxmlformats.org/officeDocument/2006/relationships/image" Target="../media/image56.png"/><Relationship Id="rId15" Type="http://schemas.openxmlformats.org/officeDocument/2006/relationships/image" Target="../media/image58.png"/><Relationship Id="rId14" Type="http://schemas.openxmlformats.org/officeDocument/2006/relationships/image" Target="../media/image5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1.png"/><Relationship Id="rId4" Type="http://schemas.openxmlformats.org/officeDocument/2006/relationships/image" Target="../media/image41.png"/><Relationship Id="rId9" Type="http://schemas.openxmlformats.org/officeDocument/2006/relationships/image" Target="../media/image54.png"/><Relationship Id="rId5" Type="http://schemas.openxmlformats.org/officeDocument/2006/relationships/image" Target="../media/image45.png"/><Relationship Id="rId6" Type="http://schemas.openxmlformats.org/officeDocument/2006/relationships/image" Target="../media/image9.png"/><Relationship Id="rId7" Type="http://schemas.openxmlformats.org/officeDocument/2006/relationships/image" Target="../media/image50.png"/><Relationship Id="rId8" Type="http://schemas.openxmlformats.org/officeDocument/2006/relationships/image" Target="../media/image63.png"/><Relationship Id="rId11" Type="http://schemas.openxmlformats.org/officeDocument/2006/relationships/image" Target="../media/image66.png"/><Relationship Id="rId10" Type="http://schemas.openxmlformats.org/officeDocument/2006/relationships/image" Target="../media/image52.png"/><Relationship Id="rId13" Type="http://schemas.openxmlformats.org/officeDocument/2006/relationships/image" Target="../media/image62.png"/><Relationship Id="rId12" Type="http://schemas.openxmlformats.org/officeDocument/2006/relationships/image" Target="../media/image57.png"/><Relationship Id="rId15" Type="http://schemas.openxmlformats.org/officeDocument/2006/relationships/image" Target="../media/image58.png"/><Relationship Id="rId14" Type="http://schemas.openxmlformats.org/officeDocument/2006/relationships/image" Target="../media/image55.png"/></Relationships>
</file>

<file path=ppt/slides/_rels/slide5.xml.rels><?xml version="1.0" encoding="UTF-8" standalone="yes"?><Relationships xmlns="http://schemas.openxmlformats.org/package/2006/relationships"><Relationship Id="rId20" Type="http://schemas.openxmlformats.org/officeDocument/2006/relationships/image" Target="../media/image80.png"/><Relationship Id="rId21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50.png"/><Relationship Id="rId9" Type="http://schemas.openxmlformats.org/officeDocument/2006/relationships/image" Target="../media/image58.png"/><Relationship Id="rId5" Type="http://schemas.openxmlformats.org/officeDocument/2006/relationships/image" Target="../media/image60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8" Type="http://schemas.openxmlformats.org/officeDocument/2006/relationships/image" Target="../media/image55.png"/><Relationship Id="rId11" Type="http://schemas.openxmlformats.org/officeDocument/2006/relationships/image" Target="../media/image71.png"/><Relationship Id="rId10" Type="http://schemas.openxmlformats.org/officeDocument/2006/relationships/image" Target="../media/image73.png"/><Relationship Id="rId13" Type="http://schemas.openxmlformats.org/officeDocument/2006/relationships/image" Target="../media/image72.png"/><Relationship Id="rId12" Type="http://schemas.openxmlformats.org/officeDocument/2006/relationships/image" Target="../media/image79.png"/><Relationship Id="rId15" Type="http://schemas.openxmlformats.org/officeDocument/2006/relationships/image" Target="../media/image70.png"/><Relationship Id="rId14" Type="http://schemas.openxmlformats.org/officeDocument/2006/relationships/image" Target="../media/image68.png"/><Relationship Id="rId17" Type="http://schemas.openxmlformats.org/officeDocument/2006/relationships/image" Target="../media/image67.png"/><Relationship Id="rId16" Type="http://schemas.openxmlformats.org/officeDocument/2006/relationships/image" Target="../media/image69.png"/><Relationship Id="rId19" Type="http://schemas.openxmlformats.org/officeDocument/2006/relationships/image" Target="../media/image78.png"/><Relationship Id="rId18" Type="http://schemas.openxmlformats.org/officeDocument/2006/relationships/image" Target="../media/image8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50.png"/><Relationship Id="rId9" Type="http://schemas.openxmlformats.org/officeDocument/2006/relationships/image" Target="../media/image58.png"/><Relationship Id="rId5" Type="http://schemas.openxmlformats.org/officeDocument/2006/relationships/image" Target="../media/image77.png"/><Relationship Id="rId6" Type="http://schemas.openxmlformats.org/officeDocument/2006/relationships/image" Target="../media/image64.png"/><Relationship Id="rId7" Type="http://schemas.openxmlformats.org/officeDocument/2006/relationships/image" Target="../media/image74.png"/><Relationship Id="rId8" Type="http://schemas.openxmlformats.org/officeDocument/2006/relationships/image" Target="../media/image55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3" Type="http://schemas.openxmlformats.org/officeDocument/2006/relationships/image" Target="../media/image76.png"/><Relationship Id="rId12" Type="http://schemas.openxmlformats.org/officeDocument/2006/relationships/image" Target="../media/image85.png"/><Relationship Id="rId15" Type="http://schemas.openxmlformats.org/officeDocument/2006/relationships/image" Target="../media/image84.png"/><Relationship Id="rId14" Type="http://schemas.openxmlformats.org/officeDocument/2006/relationships/image" Target="../media/image75.png"/><Relationship Id="rId17" Type="http://schemas.openxmlformats.org/officeDocument/2006/relationships/image" Target="../media/image86.png"/><Relationship Id="rId16" Type="http://schemas.openxmlformats.org/officeDocument/2006/relationships/image" Target="../media/image87.png"/><Relationship Id="rId19" Type="http://schemas.openxmlformats.org/officeDocument/2006/relationships/image" Target="../media/image52.png"/><Relationship Id="rId18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"/>
          <p:cNvSpPr txBox="1"/>
          <p:nvPr>
            <p:ph type="title"/>
          </p:nvPr>
        </p:nvSpPr>
        <p:spPr>
          <a:xfrm>
            <a:off x="793500" y="2513525"/>
            <a:ext cx="4368900" cy="18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6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MERDEKA  BELAJAR</a:t>
            </a:r>
            <a:endParaRPr sz="6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"/>
          <p:cNvSpPr txBox="1"/>
          <p:nvPr/>
        </p:nvSpPr>
        <p:spPr>
          <a:xfrm>
            <a:off x="821853" y="5276475"/>
            <a:ext cx="27213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11 Desember 2019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"/>
          <p:cNvSpPr/>
          <p:nvPr/>
        </p:nvSpPr>
        <p:spPr>
          <a:xfrm>
            <a:off x="9508235" y="169163"/>
            <a:ext cx="2433828" cy="81686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"/>
          <p:cNvSpPr txBox="1"/>
          <p:nvPr>
            <p:ph type="title"/>
          </p:nvPr>
        </p:nvSpPr>
        <p:spPr>
          <a:xfrm>
            <a:off x="267106" y="216534"/>
            <a:ext cx="5885815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Pokok-pokok Kebijakan Merdeka Belajar</a:t>
            </a:r>
            <a:endParaRPr/>
          </a:p>
        </p:txBody>
      </p:sp>
      <p:sp>
        <p:nvSpPr>
          <p:cNvPr id="88" name="Google Shape;88;p2"/>
          <p:cNvSpPr txBox="1"/>
          <p:nvPr/>
        </p:nvSpPr>
        <p:spPr>
          <a:xfrm>
            <a:off x="6593840" y="1398377"/>
            <a:ext cx="1678939" cy="167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3175">
            <a:spAutoFit/>
          </a:bodyPr>
          <a:lstStyle/>
          <a:p>
            <a:pPr indent="0" lvl="0" marL="0" marR="1143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635" lvl="0" marL="12700" marR="5080" rtl="0" algn="ctr">
              <a:lnSpc>
                <a:spcPct val="108000"/>
              </a:lnSpc>
              <a:spcBef>
                <a:spcPts val="114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Rencana  Pelaksanaan  Pembelajaran  (RPP)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" name="Google Shape;89;p2"/>
          <p:cNvGrpSpPr/>
          <p:nvPr/>
        </p:nvGrpSpPr>
        <p:grpSpPr>
          <a:xfrm>
            <a:off x="9909047" y="1426463"/>
            <a:ext cx="548678" cy="635508"/>
            <a:chOff x="9909047" y="1426463"/>
            <a:chExt cx="548678" cy="635508"/>
          </a:xfrm>
        </p:grpSpPr>
        <p:sp>
          <p:nvSpPr>
            <p:cNvPr id="90" name="Google Shape;90;p2"/>
            <p:cNvSpPr/>
            <p:nvPr/>
          </p:nvSpPr>
          <p:spPr>
            <a:xfrm>
              <a:off x="9930383" y="1479829"/>
              <a:ext cx="507492" cy="483082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9909047" y="1426463"/>
              <a:ext cx="548678" cy="63550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9959339" y="1508759"/>
              <a:ext cx="399415" cy="375285"/>
            </a:xfrm>
            <a:custGeom>
              <a:rect b="b" l="l" r="r" t="t"/>
              <a:pathLst>
                <a:path extrusionOk="0" h="375285" w="399415">
                  <a:moveTo>
                    <a:pt x="199643" y="0"/>
                  </a:moveTo>
                  <a:lnTo>
                    <a:pt x="153875" y="4951"/>
                  </a:lnTo>
                  <a:lnTo>
                    <a:pt x="111856" y="19056"/>
                  </a:lnTo>
                  <a:lnTo>
                    <a:pt x="74787" y="41187"/>
                  </a:lnTo>
                  <a:lnTo>
                    <a:pt x="43867" y="70219"/>
                  </a:lnTo>
                  <a:lnTo>
                    <a:pt x="20296" y="105024"/>
                  </a:lnTo>
                  <a:lnTo>
                    <a:pt x="5274" y="144477"/>
                  </a:lnTo>
                  <a:lnTo>
                    <a:pt x="0" y="187451"/>
                  </a:lnTo>
                  <a:lnTo>
                    <a:pt x="5274" y="230426"/>
                  </a:lnTo>
                  <a:lnTo>
                    <a:pt x="20296" y="269879"/>
                  </a:lnTo>
                  <a:lnTo>
                    <a:pt x="43867" y="304684"/>
                  </a:lnTo>
                  <a:lnTo>
                    <a:pt x="74787" y="333716"/>
                  </a:lnTo>
                  <a:lnTo>
                    <a:pt x="111856" y="355847"/>
                  </a:lnTo>
                  <a:lnTo>
                    <a:pt x="153875" y="369952"/>
                  </a:lnTo>
                  <a:lnTo>
                    <a:pt x="199643" y="374903"/>
                  </a:lnTo>
                  <a:lnTo>
                    <a:pt x="245412" y="369952"/>
                  </a:lnTo>
                  <a:lnTo>
                    <a:pt x="287431" y="355847"/>
                  </a:lnTo>
                  <a:lnTo>
                    <a:pt x="324500" y="333716"/>
                  </a:lnTo>
                  <a:lnTo>
                    <a:pt x="355420" y="304684"/>
                  </a:lnTo>
                  <a:lnTo>
                    <a:pt x="378991" y="269879"/>
                  </a:lnTo>
                  <a:lnTo>
                    <a:pt x="394013" y="230426"/>
                  </a:lnTo>
                  <a:lnTo>
                    <a:pt x="399287" y="187451"/>
                  </a:lnTo>
                  <a:lnTo>
                    <a:pt x="394013" y="144477"/>
                  </a:lnTo>
                  <a:lnTo>
                    <a:pt x="378991" y="105024"/>
                  </a:lnTo>
                  <a:lnTo>
                    <a:pt x="355420" y="70219"/>
                  </a:lnTo>
                  <a:lnTo>
                    <a:pt x="324500" y="41187"/>
                  </a:lnTo>
                  <a:lnTo>
                    <a:pt x="287431" y="19056"/>
                  </a:lnTo>
                  <a:lnTo>
                    <a:pt x="245412" y="4951"/>
                  </a:lnTo>
                  <a:lnTo>
                    <a:pt x="199643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9959339" y="1508759"/>
              <a:ext cx="399415" cy="375285"/>
            </a:xfrm>
            <a:custGeom>
              <a:rect b="b" l="l" r="r" t="t"/>
              <a:pathLst>
                <a:path extrusionOk="0" h="375285" w="399415">
                  <a:moveTo>
                    <a:pt x="0" y="187451"/>
                  </a:moveTo>
                  <a:lnTo>
                    <a:pt x="5274" y="144477"/>
                  </a:lnTo>
                  <a:lnTo>
                    <a:pt x="20296" y="105024"/>
                  </a:lnTo>
                  <a:lnTo>
                    <a:pt x="43867" y="70219"/>
                  </a:lnTo>
                  <a:lnTo>
                    <a:pt x="74787" y="41187"/>
                  </a:lnTo>
                  <a:lnTo>
                    <a:pt x="111856" y="19056"/>
                  </a:lnTo>
                  <a:lnTo>
                    <a:pt x="153875" y="4951"/>
                  </a:lnTo>
                  <a:lnTo>
                    <a:pt x="199643" y="0"/>
                  </a:lnTo>
                  <a:lnTo>
                    <a:pt x="245412" y="4951"/>
                  </a:lnTo>
                  <a:lnTo>
                    <a:pt x="287431" y="19056"/>
                  </a:lnTo>
                  <a:lnTo>
                    <a:pt x="324500" y="41187"/>
                  </a:lnTo>
                  <a:lnTo>
                    <a:pt x="355420" y="70219"/>
                  </a:lnTo>
                  <a:lnTo>
                    <a:pt x="378991" y="105024"/>
                  </a:lnTo>
                  <a:lnTo>
                    <a:pt x="394013" y="144477"/>
                  </a:lnTo>
                  <a:lnTo>
                    <a:pt x="399287" y="187451"/>
                  </a:lnTo>
                  <a:lnTo>
                    <a:pt x="394013" y="230426"/>
                  </a:lnTo>
                  <a:lnTo>
                    <a:pt x="378991" y="269879"/>
                  </a:lnTo>
                  <a:lnTo>
                    <a:pt x="355420" y="304684"/>
                  </a:lnTo>
                  <a:lnTo>
                    <a:pt x="324500" y="333716"/>
                  </a:lnTo>
                  <a:lnTo>
                    <a:pt x="287431" y="355847"/>
                  </a:lnTo>
                  <a:lnTo>
                    <a:pt x="245412" y="369952"/>
                  </a:lnTo>
                  <a:lnTo>
                    <a:pt x="199643" y="374903"/>
                  </a:lnTo>
                  <a:lnTo>
                    <a:pt x="153875" y="369952"/>
                  </a:lnTo>
                  <a:lnTo>
                    <a:pt x="111856" y="355847"/>
                  </a:lnTo>
                  <a:lnTo>
                    <a:pt x="74787" y="333716"/>
                  </a:lnTo>
                  <a:lnTo>
                    <a:pt x="43867" y="304684"/>
                  </a:lnTo>
                  <a:lnTo>
                    <a:pt x="20296" y="269879"/>
                  </a:lnTo>
                  <a:lnTo>
                    <a:pt x="5274" y="230426"/>
                  </a:lnTo>
                  <a:lnTo>
                    <a:pt x="0" y="187451"/>
                  </a:ln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94" name="Google Shape;94;p2"/>
          <p:cNvSpPr txBox="1"/>
          <p:nvPr/>
        </p:nvSpPr>
        <p:spPr>
          <a:xfrm>
            <a:off x="9033129" y="1398377"/>
            <a:ext cx="2284095" cy="167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3175">
            <a:spAutoFit/>
          </a:bodyPr>
          <a:lstStyle/>
          <a:p>
            <a:pPr indent="0" lvl="0" marL="0" marR="2222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065" marR="5080" rtl="0" algn="ctr">
              <a:lnSpc>
                <a:spcPct val="108000"/>
              </a:lnSpc>
              <a:spcBef>
                <a:spcPts val="114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Peraturan  Penerimaan  Peserta Didik Baru  (PPDB) Zonasi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2"/>
          <p:cNvGrpSpPr/>
          <p:nvPr/>
        </p:nvGrpSpPr>
        <p:grpSpPr>
          <a:xfrm>
            <a:off x="3328415" y="1426463"/>
            <a:ext cx="8002525" cy="4017265"/>
            <a:chOff x="3328415" y="1426463"/>
            <a:chExt cx="8002525" cy="4017265"/>
          </a:xfrm>
        </p:grpSpPr>
        <p:sp>
          <p:nvSpPr>
            <p:cNvPr id="96" name="Google Shape;96;p2"/>
            <p:cNvSpPr/>
            <p:nvPr/>
          </p:nvSpPr>
          <p:spPr>
            <a:xfrm>
              <a:off x="10524744" y="3505199"/>
              <a:ext cx="9525" cy="18415"/>
            </a:xfrm>
            <a:custGeom>
              <a:rect b="b" l="l" r="r" t="t"/>
              <a:pathLst>
                <a:path extrusionOk="0" h="18414" w="9525">
                  <a:moveTo>
                    <a:pt x="1142" y="0"/>
                  </a:moveTo>
                  <a:lnTo>
                    <a:pt x="0" y="0"/>
                  </a:lnTo>
                  <a:lnTo>
                    <a:pt x="5714" y="10922"/>
                  </a:lnTo>
                  <a:lnTo>
                    <a:pt x="9144" y="18287"/>
                  </a:lnTo>
                  <a:lnTo>
                    <a:pt x="6857" y="10922"/>
                  </a:lnTo>
                  <a:lnTo>
                    <a:pt x="4190" y="3937"/>
                  </a:lnTo>
                  <a:lnTo>
                    <a:pt x="1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0524744" y="3505199"/>
              <a:ext cx="9525" cy="18415"/>
            </a:xfrm>
            <a:custGeom>
              <a:rect b="b" l="l" r="r" t="t"/>
              <a:pathLst>
                <a:path extrusionOk="0" h="18414" w="9525">
                  <a:moveTo>
                    <a:pt x="0" y="0"/>
                  </a:moveTo>
                  <a:lnTo>
                    <a:pt x="1142" y="0"/>
                  </a:lnTo>
                  <a:lnTo>
                    <a:pt x="4190" y="3937"/>
                  </a:lnTo>
                  <a:lnTo>
                    <a:pt x="6857" y="10922"/>
                  </a:lnTo>
                  <a:lnTo>
                    <a:pt x="9144" y="18287"/>
                  </a:lnTo>
                  <a:lnTo>
                    <a:pt x="5714" y="10922"/>
                  </a:lnTo>
                  <a:lnTo>
                    <a:pt x="2285" y="4445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0524744" y="3505199"/>
              <a:ext cx="9525" cy="18415"/>
            </a:xfrm>
            <a:custGeom>
              <a:rect b="b" l="l" r="r" t="t"/>
              <a:pathLst>
                <a:path extrusionOk="0" h="18414" w="9525">
                  <a:moveTo>
                    <a:pt x="1142" y="0"/>
                  </a:moveTo>
                  <a:lnTo>
                    <a:pt x="0" y="0"/>
                  </a:lnTo>
                  <a:lnTo>
                    <a:pt x="5714" y="10922"/>
                  </a:lnTo>
                  <a:lnTo>
                    <a:pt x="9144" y="18287"/>
                  </a:lnTo>
                  <a:lnTo>
                    <a:pt x="6857" y="10922"/>
                  </a:lnTo>
                  <a:lnTo>
                    <a:pt x="4190" y="3937"/>
                  </a:lnTo>
                  <a:lnTo>
                    <a:pt x="1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0524744" y="3505199"/>
              <a:ext cx="9525" cy="18415"/>
            </a:xfrm>
            <a:custGeom>
              <a:rect b="b" l="l" r="r" t="t"/>
              <a:pathLst>
                <a:path extrusionOk="0" h="18414" w="9525">
                  <a:moveTo>
                    <a:pt x="0" y="0"/>
                  </a:moveTo>
                  <a:lnTo>
                    <a:pt x="1142" y="0"/>
                  </a:lnTo>
                  <a:lnTo>
                    <a:pt x="4190" y="3937"/>
                  </a:lnTo>
                  <a:lnTo>
                    <a:pt x="6857" y="10922"/>
                  </a:lnTo>
                  <a:lnTo>
                    <a:pt x="9144" y="18287"/>
                  </a:lnTo>
                  <a:lnTo>
                    <a:pt x="5714" y="10922"/>
                  </a:lnTo>
                  <a:lnTo>
                    <a:pt x="2285" y="4445"/>
                  </a:ln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000744" y="3375659"/>
              <a:ext cx="2330196" cy="1072895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6896087" y="3453358"/>
              <a:ext cx="1149350" cy="1149350"/>
            </a:xfrm>
            <a:custGeom>
              <a:rect b="b" l="l" r="r" t="t"/>
              <a:pathLst>
                <a:path extrusionOk="0" h="1149350" w="1149350">
                  <a:moveTo>
                    <a:pt x="383082" y="785342"/>
                  </a:moveTo>
                  <a:lnTo>
                    <a:pt x="381571" y="777887"/>
                  </a:lnTo>
                  <a:lnTo>
                    <a:pt x="377469" y="771791"/>
                  </a:lnTo>
                  <a:lnTo>
                    <a:pt x="371386" y="767689"/>
                  </a:lnTo>
                  <a:lnTo>
                    <a:pt x="363931" y="766191"/>
                  </a:lnTo>
                  <a:lnTo>
                    <a:pt x="344779" y="766191"/>
                  </a:lnTo>
                  <a:lnTo>
                    <a:pt x="344779" y="804494"/>
                  </a:lnTo>
                  <a:lnTo>
                    <a:pt x="344779" y="996035"/>
                  </a:lnTo>
                  <a:lnTo>
                    <a:pt x="153238" y="996035"/>
                  </a:lnTo>
                  <a:lnTo>
                    <a:pt x="153238" y="804494"/>
                  </a:lnTo>
                  <a:lnTo>
                    <a:pt x="344779" y="804494"/>
                  </a:lnTo>
                  <a:lnTo>
                    <a:pt x="344779" y="766191"/>
                  </a:lnTo>
                  <a:lnTo>
                    <a:pt x="134086" y="766191"/>
                  </a:lnTo>
                  <a:lnTo>
                    <a:pt x="126631" y="767689"/>
                  </a:lnTo>
                  <a:lnTo>
                    <a:pt x="120535" y="771791"/>
                  </a:lnTo>
                  <a:lnTo>
                    <a:pt x="116433" y="777887"/>
                  </a:lnTo>
                  <a:lnTo>
                    <a:pt x="114922" y="785342"/>
                  </a:lnTo>
                  <a:lnTo>
                    <a:pt x="114935" y="1015199"/>
                  </a:lnTo>
                  <a:lnTo>
                    <a:pt x="116433" y="1022654"/>
                  </a:lnTo>
                  <a:lnTo>
                    <a:pt x="120535" y="1028738"/>
                  </a:lnTo>
                  <a:lnTo>
                    <a:pt x="126631" y="1032840"/>
                  </a:lnTo>
                  <a:lnTo>
                    <a:pt x="134086" y="1034351"/>
                  </a:lnTo>
                  <a:lnTo>
                    <a:pt x="363931" y="1034351"/>
                  </a:lnTo>
                  <a:lnTo>
                    <a:pt x="371386" y="1032840"/>
                  </a:lnTo>
                  <a:lnTo>
                    <a:pt x="377469" y="1028738"/>
                  </a:lnTo>
                  <a:lnTo>
                    <a:pt x="381571" y="1022654"/>
                  </a:lnTo>
                  <a:lnTo>
                    <a:pt x="383082" y="1015199"/>
                  </a:lnTo>
                  <a:lnTo>
                    <a:pt x="383082" y="996035"/>
                  </a:lnTo>
                  <a:lnTo>
                    <a:pt x="383082" y="804494"/>
                  </a:lnTo>
                  <a:lnTo>
                    <a:pt x="383082" y="785342"/>
                  </a:lnTo>
                  <a:close/>
                </a:path>
                <a:path extrusionOk="0" h="1149350" w="1149350">
                  <a:moveTo>
                    <a:pt x="383082" y="440563"/>
                  </a:moveTo>
                  <a:lnTo>
                    <a:pt x="381571" y="433108"/>
                  </a:lnTo>
                  <a:lnTo>
                    <a:pt x="377469" y="427012"/>
                  </a:lnTo>
                  <a:lnTo>
                    <a:pt x="371386" y="422910"/>
                  </a:lnTo>
                  <a:lnTo>
                    <a:pt x="363931" y="421398"/>
                  </a:lnTo>
                  <a:lnTo>
                    <a:pt x="344779" y="421398"/>
                  </a:lnTo>
                  <a:lnTo>
                    <a:pt x="344779" y="459714"/>
                  </a:lnTo>
                  <a:lnTo>
                    <a:pt x="344779" y="651256"/>
                  </a:lnTo>
                  <a:lnTo>
                    <a:pt x="153238" y="651256"/>
                  </a:lnTo>
                  <a:lnTo>
                    <a:pt x="153238" y="459714"/>
                  </a:lnTo>
                  <a:lnTo>
                    <a:pt x="344779" y="459714"/>
                  </a:lnTo>
                  <a:lnTo>
                    <a:pt x="344779" y="421398"/>
                  </a:lnTo>
                  <a:lnTo>
                    <a:pt x="134086" y="421398"/>
                  </a:lnTo>
                  <a:lnTo>
                    <a:pt x="126631" y="422910"/>
                  </a:lnTo>
                  <a:lnTo>
                    <a:pt x="120535" y="427012"/>
                  </a:lnTo>
                  <a:lnTo>
                    <a:pt x="116433" y="433108"/>
                  </a:lnTo>
                  <a:lnTo>
                    <a:pt x="114922" y="440563"/>
                  </a:lnTo>
                  <a:lnTo>
                    <a:pt x="114922" y="670407"/>
                  </a:lnTo>
                  <a:lnTo>
                    <a:pt x="116433" y="677875"/>
                  </a:lnTo>
                  <a:lnTo>
                    <a:pt x="120535" y="683958"/>
                  </a:lnTo>
                  <a:lnTo>
                    <a:pt x="126631" y="688060"/>
                  </a:lnTo>
                  <a:lnTo>
                    <a:pt x="134086" y="689571"/>
                  </a:lnTo>
                  <a:lnTo>
                    <a:pt x="363931" y="689571"/>
                  </a:lnTo>
                  <a:lnTo>
                    <a:pt x="371386" y="688060"/>
                  </a:lnTo>
                  <a:lnTo>
                    <a:pt x="377469" y="683958"/>
                  </a:lnTo>
                  <a:lnTo>
                    <a:pt x="381571" y="677875"/>
                  </a:lnTo>
                  <a:lnTo>
                    <a:pt x="383082" y="670407"/>
                  </a:lnTo>
                  <a:lnTo>
                    <a:pt x="383082" y="651256"/>
                  </a:lnTo>
                  <a:lnTo>
                    <a:pt x="383082" y="459714"/>
                  </a:lnTo>
                  <a:lnTo>
                    <a:pt x="383082" y="440563"/>
                  </a:lnTo>
                  <a:close/>
                </a:path>
                <a:path extrusionOk="0" h="1149350" w="1149350">
                  <a:moveTo>
                    <a:pt x="651230" y="478866"/>
                  </a:moveTo>
                  <a:lnTo>
                    <a:pt x="647369" y="459714"/>
                  </a:lnTo>
                  <a:lnTo>
                    <a:pt x="646722" y="456501"/>
                  </a:lnTo>
                  <a:lnTo>
                    <a:pt x="634403" y="438238"/>
                  </a:lnTo>
                  <a:lnTo>
                    <a:pt x="616140" y="425919"/>
                  </a:lnTo>
                  <a:lnTo>
                    <a:pt x="612927" y="425272"/>
                  </a:lnTo>
                  <a:lnTo>
                    <a:pt x="612927" y="478866"/>
                  </a:lnTo>
                  <a:lnTo>
                    <a:pt x="612927" y="498017"/>
                  </a:lnTo>
                  <a:lnTo>
                    <a:pt x="612927" y="536333"/>
                  </a:lnTo>
                  <a:lnTo>
                    <a:pt x="612927" y="919416"/>
                  </a:lnTo>
                  <a:lnTo>
                    <a:pt x="601091" y="919416"/>
                  </a:lnTo>
                  <a:lnTo>
                    <a:pt x="601091" y="957732"/>
                  </a:lnTo>
                  <a:lnTo>
                    <a:pt x="593775" y="972362"/>
                  </a:lnTo>
                  <a:lnTo>
                    <a:pt x="586460" y="957732"/>
                  </a:lnTo>
                  <a:lnTo>
                    <a:pt x="601091" y="957732"/>
                  </a:lnTo>
                  <a:lnTo>
                    <a:pt x="601091" y="919416"/>
                  </a:lnTo>
                  <a:lnTo>
                    <a:pt x="574624" y="919416"/>
                  </a:lnTo>
                  <a:lnTo>
                    <a:pt x="574624" y="536333"/>
                  </a:lnTo>
                  <a:lnTo>
                    <a:pt x="612927" y="536333"/>
                  </a:lnTo>
                  <a:lnTo>
                    <a:pt x="612927" y="498017"/>
                  </a:lnTo>
                  <a:lnTo>
                    <a:pt x="574624" y="498017"/>
                  </a:lnTo>
                  <a:lnTo>
                    <a:pt x="574624" y="478866"/>
                  </a:lnTo>
                  <a:lnTo>
                    <a:pt x="576122" y="471411"/>
                  </a:lnTo>
                  <a:lnTo>
                    <a:pt x="580224" y="465328"/>
                  </a:lnTo>
                  <a:lnTo>
                    <a:pt x="586320" y="461213"/>
                  </a:lnTo>
                  <a:lnTo>
                    <a:pt x="593775" y="459714"/>
                  </a:lnTo>
                  <a:lnTo>
                    <a:pt x="601230" y="461213"/>
                  </a:lnTo>
                  <a:lnTo>
                    <a:pt x="607314" y="465328"/>
                  </a:lnTo>
                  <a:lnTo>
                    <a:pt x="611416" y="471411"/>
                  </a:lnTo>
                  <a:lnTo>
                    <a:pt x="612927" y="478866"/>
                  </a:lnTo>
                  <a:lnTo>
                    <a:pt x="612927" y="425272"/>
                  </a:lnTo>
                  <a:lnTo>
                    <a:pt x="571398" y="425919"/>
                  </a:lnTo>
                  <a:lnTo>
                    <a:pt x="540829" y="456501"/>
                  </a:lnTo>
                  <a:lnTo>
                    <a:pt x="536308" y="478866"/>
                  </a:lnTo>
                  <a:lnTo>
                    <a:pt x="536371" y="941539"/>
                  </a:lnTo>
                  <a:lnTo>
                    <a:pt x="537121" y="944460"/>
                  </a:lnTo>
                  <a:lnTo>
                    <a:pt x="538505" y="947064"/>
                  </a:lnTo>
                  <a:lnTo>
                    <a:pt x="538314" y="947064"/>
                  </a:lnTo>
                  <a:lnTo>
                    <a:pt x="579869" y="1030173"/>
                  </a:lnTo>
                  <a:lnTo>
                    <a:pt x="586498" y="1034300"/>
                  </a:lnTo>
                  <a:lnTo>
                    <a:pt x="601040" y="1034300"/>
                  </a:lnTo>
                  <a:lnTo>
                    <a:pt x="607669" y="1030173"/>
                  </a:lnTo>
                  <a:lnTo>
                    <a:pt x="636574" y="972362"/>
                  </a:lnTo>
                  <a:lnTo>
                    <a:pt x="643890" y="957732"/>
                  </a:lnTo>
                  <a:lnTo>
                    <a:pt x="649224" y="947064"/>
                  </a:lnTo>
                  <a:lnTo>
                    <a:pt x="649020" y="947064"/>
                  </a:lnTo>
                  <a:lnTo>
                    <a:pt x="650430" y="944460"/>
                  </a:lnTo>
                  <a:lnTo>
                    <a:pt x="651179" y="941539"/>
                  </a:lnTo>
                  <a:lnTo>
                    <a:pt x="651230" y="919416"/>
                  </a:lnTo>
                  <a:lnTo>
                    <a:pt x="651230" y="536333"/>
                  </a:lnTo>
                  <a:lnTo>
                    <a:pt x="651230" y="498017"/>
                  </a:lnTo>
                  <a:lnTo>
                    <a:pt x="651230" y="478866"/>
                  </a:lnTo>
                  <a:close/>
                </a:path>
                <a:path extrusionOk="0" h="1149350" w="1149350">
                  <a:moveTo>
                    <a:pt x="881075" y="881113"/>
                  </a:moveTo>
                  <a:lnTo>
                    <a:pt x="842772" y="881113"/>
                  </a:lnTo>
                  <a:lnTo>
                    <a:pt x="842772" y="919416"/>
                  </a:lnTo>
                  <a:lnTo>
                    <a:pt x="881075" y="919416"/>
                  </a:lnTo>
                  <a:lnTo>
                    <a:pt x="881075" y="881113"/>
                  </a:lnTo>
                  <a:close/>
                </a:path>
                <a:path extrusionOk="0" h="1149350" w="1149350">
                  <a:moveTo>
                    <a:pt x="919391" y="268173"/>
                  </a:moveTo>
                  <a:lnTo>
                    <a:pt x="842772" y="268173"/>
                  </a:lnTo>
                  <a:lnTo>
                    <a:pt x="842772" y="306476"/>
                  </a:lnTo>
                  <a:lnTo>
                    <a:pt x="919391" y="306476"/>
                  </a:lnTo>
                  <a:lnTo>
                    <a:pt x="919391" y="268173"/>
                  </a:lnTo>
                  <a:close/>
                </a:path>
                <a:path extrusionOk="0" h="1149350" w="1149350">
                  <a:moveTo>
                    <a:pt x="938542" y="574636"/>
                  </a:moveTo>
                  <a:lnTo>
                    <a:pt x="842772" y="574636"/>
                  </a:lnTo>
                  <a:lnTo>
                    <a:pt x="842772" y="612952"/>
                  </a:lnTo>
                  <a:lnTo>
                    <a:pt x="938542" y="612952"/>
                  </a:lnTo>
                  <a:lnTo>
                    <a:pt x="938542" y="574636"/>
                  </a:lnTo>
                  <a:close/>
                </a:path>
                <a:path extrusionOk="0" h="1149350" w="1149350">
                  <a:moveTo>
                    <a:pt x="938542" y="421398"/>
                  </a:moveTo>
                  <a:lnTo>
                    <a:pt x="842772" y="421398"/>
                  </a:lnTo>
                  <a:lnTo>
                    <a:pt x="842772" y="459714"/>
                  </a:lnTo>
                  <a:lnTo>
                    <a:pt x="938542" y="459714"/>
                  </a:lnTo>
                  <a:lnTo>
                    <a:pt x="938542" y="421398"/>
                  </a:lnTo>
                  <a:close/>
                </a:path>
                <a:path extrusionOk="0" h="1149350" w="1149350">
                  <a:moveTo>
                    <a:pt x="957694" y="881113"/>
                  </a:moveTo>
                  <a:lnTo>
                    <a:pt x="919391" y="881113"/>
                  </a:lnTo>
                  <a:lnTo>
                    <a:pt x="919391" y="919416"/>
                  </a:lnTo>
                  <a:lnTo>
                    <a:pt x="957694" y="919416"/>
                  </a:lnTo>
                  <a:lnTo>
                    <a:pt x="957694" y="881113"/>
                  </a:lnTo>
                  <a:close/>
                </a:path>
                <a:path extrusionOk="0" h="1149350" w="1149350">
                  <a:moveTo>
                    <a:pt x="976845" y="804494"/>
                  </a:moveTo>
                  <a:lnTo>
                    <a:pt x="842772" y="804494"/>
                  </a:lnTo>
                  <a:lnTo>
                    <a:pt x="842772" y="842810"/>
                  </a:lnTo>
                  <a:lnTo>
                    <a:pt x="976845" y="842810"/>
                  </a:lnTo>
                  <a:lnTo>
                    <a:pt x="976845" y="804494"/>
                  </a:lnTo>
                  <a:close/>
                </a:path>
                <a:path extrusionOk="0" h="1149350" w="1149350">
                  <a:moveTo>
                    <a:pt x="1034313" y="881113"/>
                  </a:moveTo>
                  <a:lnTo>
                    <a:pt x="995997" y="881113"/>
                  </a:lnTo>
                  <a:lnTo>
                    <a:pt x="995997" y="919416"/>
                  </a:lnTo>
                  <a:lnTo>
                    <a:pt x="1034313" y="919416"/>
                  </a:lnTo>
                  <a:lnTo>
                    <a:pt x="1034313" y="881113"/>
                  </a:lnTo>
                  <a:close/>
                </a:path>
                <a:path extrusionOk="0" h="1149350" w="1149350">
                  <a:moveTo>
                    <a:pt x="1034313" y="804494"/>
                  </a:moveTo>
                  <a:lnTo>
                    <a:pt x="995997" y="804494"/>
                  </a:lnTo>
                  <a:lnTo>
                    <a:pt x="995997" y="842810"/>
                  </a:lnTo>
                  <a:lnTo>
                    <a:pt x="1034313" y="842810"/>
                  </a:lnTo>
                  <a:lnTo>
                    <a:pt x="1034313" y="804494"/>
                  </a:lnTo>
                  <a:close/>
                </a:path>
                <a:path extrusionOk="0" h="1149350" w="1149350">
                  <a:moveTo>
                    <a:pt x="1034313" y="727875"/>
                  </a:moveTo>
                  <a:lnTo>
                    <a:pt x="842772" y="727875"/>
                  </a:lnTo>
                  <a:lnTo>
                    <a:pt x="842772" y="766191"/>
                  </a:lnTo>
                  <a:lnTo>
                    <a:pt x="1034313" y="766191"/>
                  </a:lnTo>
                  <a:lnTo>
                    <a:pt x="1034313" y="727875"/>
                  </a:lnTo>
                  <a:close/>
                </a:path>
                <a:path extrusionOk="0" h="1149350" w="1149350">
                  <a:moveTo>
                    <a:pt x="1034313" y="651256"/>
                  </a:moveTo>
                  <a:lnTo>
                    <a:pt x="842772" y="651256"/>
                  </a:lnTo>
                  <a:lnTo>
                    <a:pt x="842772" y="689571"/>
                  </a:lnTo>
                  <a:lnTo>
                    <a:pt x="1034313" y="689571"/>
                  </a:lnTo>
                  <a:lnTo>
                    <a:pt x="1034313" y="651256"/>
                  </a:lnTo>
                  <a:close/>
                </a:path>
                <a:path extrusionOk="0" h="1149350" w="1149350">
                  <a:moveTo>
                    <a:pt x="1034313" y="574636"/>
                  </a:moveTo>
                  <a:lnTo>
                    <a:pt x="976845" y="574636"/>
                  </a:lnTo>
                  <a:lnTo>
                    <a:pt x="976845" y="612952"/>
                  </a:lnTo>
                  <a:lnTo>
                    <a:pt x="1034313" y="612952"/>
                  </a:lnTo>
                  <a:lnTo>
                    <a:pt x="1034313" y="574636"/>
                  </a:lnTo>
                  <a:close/>
                </a:path>
                <a:path extrusionOk="0" h="1149350" w="1149350">
                  <a:moveTo>
                    <a:pt x="1034313" y="498017"/>
                  </a:moveTo>
                  <a:lnTo>
                    <a:pt x="842772" y="498017"/>
                  </a:lnTo>
                  <a:lnTo>
                    <a:pt x="842772" y="536333"/>
                  </a:lnTo>
                  <a:lnTo>
                    <a:pt x="1034313" y="536333"/>
                  </a:lnTo>
                  <a:lnTo>
                    <a:pt x="1034313" y="498017"/>
                  </a:lnTo>
                  <a:close/>
                </a:path>
                <a:path extrusionOk="0" h="1149350" w="1149350">
                  <a:moveTo>
                    <a:pt x="1034313" y="421398"/>
                  </a:moveTo>
                  <a:lnTo>
                    <a:pt x="976845" y="421398"/>
                  </a:lnTo>
                  <a:lnTo>
                    <a:pt x="976845" y="459714"/>
                  </a:lnTo>
                  <a:lnTo>
                    <a:pt x="1034313" y="459714"/>
                  </a:lnTo>
                  <a:lnTo>
                    <a:pt x="1034313" y="421398"/>
                  </a:lnTo>
                  <a:close/>
                </a:path>
                <a:path extrusionOk="0" h="1149350" w="1149350">
                  <a:moveTo>
                    <a:pt x="1034313" y="344792"/>
                  </a:moveTo>
                  <a:lnTo>
                    <a:pt x="842772" y="344792"/>
                  </a:lnTo>
                  <a:lnTo>
                    <a:pt x="842772" y="383095"/>
                  </a:lnTo>
                  <a:lnTo>
                    <a:pt x="1034313" y="383095"/>
                  </a:lnTo>
                  <a:lnTo>
                    <a:pt x="1034313" y="344792"/>
                  </a:lnTo>
                  <a:close/>
                </a:path>
                <a:path extrusionOk="0" h="1149350" w="1149350">
                  <a:moveTo>
                    <a:pt x="1034313" y="268173"/>
                  </a:moveTo>
                  <a:lnTo>
                    <a:pt x="957694" y="268173"/>
                  </a:lnTo>
                  <a:lnTo>
                    <a:pt x="957694" y="306476"/>
                  </a:lnTo>
                  <a:lnTo>
                    <a:pt x="1034313" y="306476"/>
                  </a:lnTo>
                  <a:lnTo>
                    <a:pt x="1034313" y="268173"/>
                  </a:lnTo>
                  <a:close/>
                </a:path>
                <a:path extrusionOk="0" h="1149350" w="1149350">
                  <a:moveTo>
                    <a:pt x="1149235" y="172389"/>
                  </a:moveTo>
                  <a:lnTo>
                    <a:pt x="1149070" y="172389"/>
                  </a:lnTo>
                  <a:lnTo>
                    <a:pt x="1149108" y="167335"/>
                  </a:lnTo>
                  <a:lnTo>
                    <a:pt x="1147165" y="162458"/>
                  </a:lnTo>
                  <a:lnTo>
                    <a:pt x="1143622" y="158851"/>
                  </a:lnTo>
                  <a:lnTo>
                    <a:pt x="1138008" y="153238"/>
                  </a:lnTo>
                  <a:lnTo>
                    <a:pt x="1110919" y="126149"/>
                  </a:lnTo>
                  <a:lnTo>
                    <a:pt x="1110919" y="191554"/>
                  </a:lnTo>
                  <a:lnTo>
                    <a:pt x="1110919" y="976884"/>
                  </a:lnTo>
                  <a:lnTo>
                    <a:pt x="1109421" y="984338"/>
                  </a:lnTo>
                  <a:lnTo>
                    <a:pt x="1105319" y="990434"/>
                  </a:lnTo>
                  <a:lnTo>
                    <a:pt x="1099223" y="994537"/>
                  </a:lnTo>
                  <a:lnTo>
                    <a:pt x="1091768" y="996035"/>
                  </a:lnTo>
                  <a:lnTo>
                    <a:pt x="766152" y="996035"/>
                  </a:lnTo>
                  <a:lnTo>
                    <a:pt x="766152" y="287324"/>
                  </a:lnTo>
                  <a:lnTo>
                    <a:pt x="762292" y="268173"/>
                  </a:lnTo>
                  <a:lnTo>
                    <a:pt x="761644" y="264947"/>
                  </a:lnTo>
                  <a:lnTo>
                    <a:pt x="749325" y="246684"/>
                  </a:lnTo>
                  <a:lnTo>
                    <a:pt x="731062" y="234378"/>
                  </a:lnTo>
                  <a:lnTo>
                    <a:pt x="727849" y="233730"/>
                  </a:lnTo>
                  <a:lnTo>
                    <a:pt x="727849" y="287324"/>
                  </a:lnTo>
                  <a:lnTo>
                    <a:pt x="727849" y="1091819"/>
                  </a:lnTo>
                  <a:lnTo>
                    <a:pt x="726338" y="1099273"/>
                  </a:lnTo>
                  <a:lnTo>
                    <a:pt x="722236" y="1105357"/>
                  </a:lnTo>
                  <a:lnTo>
                    <a:pt x="716153" y="1109459"/>
                  </a:lnTo>
                  <a:lnTo>
                    <a:pt x="708698" y="1110970"/>
                  </a:lnTo>
                  <a:lnTo>
                    <a:pt x="57467" y="1110970"/>
                  </a:lnTo>
                  <a:lnTo>
                    <a:pt x="50012" y="1109459"/>
                  </a:lnTo>
                  <a:lnTo>
                    <a:pt x="43929" y="1105357"/>
                  </a:lnTo>
                  <a:lnTo>
                    <a:pt x="39814" y="1099273"/>
                  </a:lnTo>
                  <a:lnTo>
                    <a:pt x="38315" y="1091819"/>
                  </a:lnTo>
                  <a:lnTo>
                    <a:pt x="38315" y="287324"/>
                  </a:lnTo>
                  <a:lnTo>
                    <a:pt x="39814" y="279869"/>
                  </a:lnTo>
                  <a:lnTo>
                    <a:pt x="43929" y="273773"/>
                  </a:lnTo>
                  <a:lnTo>
                    <a:pt x="50012" y="269671"/>
                  </a:lnTo>
                  <a:lnTo>
                    <a:pt x="57467" y="268173"/>
                  </a:lnTo>
                  <a:lnTo>
                    <a:pt x="172389" y="268173"/>
                  </a:lnTo>
                  <a:lnTo>
                    <a:pt x="172389" y="287324"/>
                  </a:lnTo>
                  <a:lnTo>
                    <a:pt x="176898" y="309689"/>
                  </a:lnTo>
                  <a:lnTo>
                    <a:pt x="189217" y="327952"/>
                  </a:lnTo>
                  <a:lnTo>
                    <a:pt x="207479" y="340271"/>
                  </a:lnTo>
                  <a:lnTo>
                    <a:pt x="229844" y="344792"/>
                  </a:lnTo>
                  <a:lnTo>
                    <a:pt x="536308" y="344792"/>
                  </a:lnTo>
                  <a:lnTo>
                    <a:pt x="558673" y="340271"/>
                  </a:lnTo>
                  <a:lnTo>
                    <a:pt x="576948" y="327952"/>
                  </a:lnTo>
                  <a:lnTo>
                    <a:pt x="589254" y="309689"/>
                  </a:lnTo>
                  <a:lnTo>
                    <a:pt x="589902" y="306476"/>
                  </a:lnTo>
                  <a:lnTo>
                    <a:pt x="593775" y="287324"/>
                  </a:lnTo>
                  <a:lnTo>
                    <a:pt x="593775" y="268173"/>
                  </a:lnTo>
                  <a:lnTo>
                    <a:pt x="708698" y="268173"/>
                  </a:lnTo>
                  <a:lnTo>
                    <a:pt x="716153" y="269671"/>
                  </a:lnTo>
                  <a:lnTo>
                    <a:pt x="722236" y="273773"/>
                  </a:lnTo>
                  <a:lnTo>
                    <a:pt x="726338" y="279869"/>
                  </a:lnTo>
                  <a:lnTo>
                    <a:pt x="727849" y="287324"/>
                  </a:lnTo>
                  <a:lnTo>
                    <a:pt x="727849" y="233730"/>
                  </a:lnTo>
                  <a:lnTo>
                    <a:pt x="708698" y="229857"/>
                  </a:lnTo>
                  <a:lnTo>
                    <a:pt x="593775" y="229857"/>
                  </a:lnTo>
                  <a:lnTo>
                    <a:pt x="587743" y="200037"/>
                  </a:lnTo>
                  <a:lnTo>
                    <a:pt x="571322" y="175679"/>
                  </a:lnTo>
                  <a:lnTo>
                    <a:pt x="555459" y="164985"/>
                  </a:lnTo>
                  <a:lnTo>
                    <a:pt x="555459" y="229857"/>
                  </a:lnTo>
                  <a:lnTo>
                    <a:pt x="555459" y="287324"/>
                  </a:lnTo>
                  <a:lnTo>
                    <a:pt x="553961" y="294779"/>
                  </a:lnTo>
                  <a:lnTo>
                    <a:pt x="549859" y="300863"/>
                  </a:lnTo>
                  <a:lnTo>
                    <a:pt x="543763" y="304977"/>
                  </a:lnTo>
                  <a:lnTo>
                    <a:pt x="536308" y="306476"/>
                  </a:lnTo>
                  <a:lnTo>
                    <a:pt x="229844" y="306476"/>
                  </a:lnTo>
                  <a:lnTo>
                    <a:pt x="222389" y="304977"/>
                  </a:lnTo>
                  <a:lnTo>
                    <a:pt x="216306" y="300863"/>
                  </a:lnTo>
                  <a:lnTo>
                    <a:pt x="212204" y="294779"/>
                  </a:lnTo>
                  <a:lnTo>
                    <a:pt x="210693" y="287324"/>
                  </a:lnTo>
                  <a:lnTo>
                    <a:pt x="210693" y="268173"/>
                  </a:lnTo>
                  <a:lnTo>
                    <a:pt x="210693" y="229857"/>
                  </a:lnTo>
                  <a:lnTo>
                    <a:pt x="213702" y="214947"/>
                  </a:lnTo>
                  <a:lnTo>
                    <a:pt x="221919" y="202768"/>
                  </a:lnTo>
                  <a:lnTo>
                    <a:pt x="234086" y="194564"/>
                  </a:lnTo>
                  <a:lnTo>
                    <a:pt x="249008" y="191554"/>
                  </a:lnTo>
                  <a:lnTo>
                    <a:pt x="325615" y="191554"/>
                  </a:lnTo>
                  <a:lnTo>
                    <a:pt x="333070" y="190042"/>
                  </a:lnTo>
                  <a:lnTo>
                    <a:pt x="339166" y="185940"/>
                  </a:lnTo>
                  <a:lnTo>
                    <a:pt x="343268" y="179857"/>
                  </a:lnTo>
                  <a:lnTo>
                    <a:pt x="344766" y="172389"/>
                  </a:lnTo>
                  <a:lnTo>
                    <a:pt x="343268" y="164934"/>
                  </a:lnTo>
                  <a:lnTo>
                    <a:pt x="339166" y="158851"/>
                  </a:lnTo>
                  <a:lnTo>
                    <a:pt x="333070" y="154749"/>
                  </a:lnTo>
                  <a:lnTo>
                    <a:pt x="325615" y="153238"/>
                  </a:lnTo>
                  <a:lnTo>
                    <a:pt x="319951" y="153238"/>
                  </a:lnTo>
                  <a:lnTo>
                    <a:pt x="314579" y="150736"/>
                  </a:lnTo>
                  <a:lnTo>
                    <a:pt x="307289" y="142049"/>
                  </a:lnTo>
                  <a:lnTo>
                    <a:pt x="305765" y="136321"/>
                  </a:lnTo>
                  <a:lnTo>
                    <a:pt x="306755" y="130733"/>
                  </a:lnTo>
                  <a:lnTo>
                    <a:pt x="309626" y="124180"/>
                  </a:lnTo>
                  <a:lnTo>
                    <a:pt x="314401" y="119113"/>
                  </a:lnTo>
                  <a:lnTo>
                    <a:pt x="320573" y="115900"/>
                  </a:lnTo>
                  <a:lnTo>
                    <a:pt x="327672" y="114935"/>
                  </a:lnTo>
                  <a:lnTo>
                    <a:pt x="438492" y="114935"/>
                  </a:lnTo>
                  <a:lnTo>
                    <a:pt x="460400" y="136321"/>
                  </a:lnTo>
                  <a:lnTo>
                    <a:pt x="458876" y="142049"/>
                  </a:lnTo>
                  <a:lnTo>
                    <a:pt x="451586" y="150736"/>
                  </a:lnTo>
                  <a:lnTo>
                    <a:pt x="446214" y="153238"/>
                  </a:lnTo>
                  <a:lnTo>
                    <a:pt x="440537" y="153238"/>
                  </a:lnTo>
                  <a:lnTo>
                    <a:pt x="433082" y="154749"/>
                  </a:lnTo>
                  <a:lnTo>
                    <a:pt x="426999" y="158851"/>
                  </a:lnTo>
                  <a:lnTo>
                    <a:pt x="422897" y="164934"/>
                  </a:lnTo>
                  <a:lnTo>
                    <a:pt x="421386" y="172389"/>
                  </a:lnTo>
                  <a:lnTo>
                    <a:pt x="422897" y="179857"/>
                  </a:lnTo>
                  <a:lnTo>
                    <a:pt x="426999" y="185940"/>
                  </a:lnTo>
                  <a:lnTo>
                    <a:pt x="433082" y="190042"/>
                  </a:lnTo>
                  <a:lnTo>
                    <a:pt x="440537" y="191554"/>
                  </a:lnTo>
                  <a:lnTo>
                    <a:pt x="517156" y="191554"/>
                  </a:lnTo>
                  <a:lnTo>
                    <a:pt x="532066" y="194564"/>
                  </a:lnTo>
                  <a:lnTo>
                    <a:pt x="544245" y="202768"/>
                  </a:lnTo>
                  <a:lnTo>
                    <a:pt x="552450" y="214947"/>
                  </a:lnTo>
                  <a:lnTo>
                    <a:pt x="555459" y="229857"/>
                  </a:lnTo>
                  <a:lnTo>
                    <a:pt x="555459" y="164985"/>
                  </a:lnTo>
                  <a:lnTo>
                    <a:pt x="546976" y="159258"/>
                  </a:lnTo>
                  <a:lnTo>
                    <a:pt x="517156" y="153238"/>
                  </a:lnTo>
                  <a:lnTo>
                    <a:pt x="494715" y="153238"/>
                  </a:lnTo>
                  <a:lnTo>
                    <a:pt x="496697" y="146215"/>
                  </a:lnTo>
                  <a:lnTo>
                    <a:pt x="497789" y="139026"/>
                  </a:lnTo>
                  <a:lnTo>
                    <a:pt x="497852" y="136321"/>
                  </a:lnTo>
                  <a:lnTo>
                    <a:pt x="497865" y="130733"/>
                  </a:lnTo>
                  <a:lnTo>
                    <a:pt x="497243" y="124510"/>
                  </a:lnTo>
                  <a:lnTo>
                    <a:pt x="493560" y="114935"/>
                  </a:lnTo>
                  <a:lnTo>
                    <a:pt x="489800" y="105130"/>
                  </a:lnTo>
                  <a:lnTo>
                    <a:pt x="476554" y="89903"/>
                  </a:lnTo>
                  <a:lnTo>
                    <a:pt x="458978" y="80010"/>
                  </a:lnTo>
                  <a:lnTo>
                    <a:pt x="438492" y="76619"/>
                  </a:lnTo>
                  <a:lnTo>
                    <a:pt x="402234" y="76619"/>
                  </a:lnTo>
                  <a:lnTo>
                    <a:pt x="402234" y="57467"/>
                  </a:lnTo>
                  <a:lnTo>
                    <a:pt x="403733" y="50012"/>
                  </a:lnTo>
                  <a:lnTo>
                    <a:pt x="407847" y="43916"/>
                  </a:lnTo>
                  <a:lnTo>
                    <a:pt x="413931" y="39814"/>
                  </a:lnTo>
                  <a:lnTo>
                    <a:pt x="421386" y="38315"/>
                  </a:lnTo>
                  <a:lnTo>
                    <a:pt x="957694" y="38315"/>
                  </a:lnTo>
                  <a:lnTo>
                    <a:pt x="957694" y="172389"/>
                  </a:lnTo>
                  <a:lnTo>
                    <a:pt x="959192" y="179857"/>
                  </a:lnTo>
                  <a:lnTo>
                    <a:pt x="963307" y="185940"/>
                  </a:lnTo>
                  <a:lnTo>
                    <a:pt x="969391" y="190042"/>
                  </a:lnTo>
                  <a:lnTo>
                    <a:pt x="976845" y="191554"/>
                  </a:lnTo>
                  <a:lnTo>
                    <a:pt x="1110919" y="191554"/>
                  </a:lnTo>
                  <a:lnTo>
                    <a:pt x="1110919" y="126149"/>
                  </a:lnTo>
                  <a:lnTo>
                    <a:pt x="1083843" y="99072"/>
                  </a:lnTo>
                  <a:lnTo>
                    <a:pt x="1083843" y="153238"/>
                  </a:lnTo>
                  <a:lnTo>
                    <a:pt x="995997" y="153238"/>
                  </a:lnTo>
                  <a:lnTo>
                    <a:pt x="995997" y="65405"/>
                  </a:lnTo>
                  <a:lnTo>
                    <a:pt x="1083843" y="153238"/>
                  </a:lnTo>
                  <a:lnTo>
                    <a:pt x="1083843" y="99072"/>
                  </a:lnTo>
                  <a:lnTo>
                    <a:pt x="1050175" y="65405"/>
                  </a:lnTo>
                  <a:lnTo>
                    <a:pt x="1023086" y="38315"/>
                  </a:lnTo>
                  <a:lnTo>
                    <a:pt x="990384" y="5613"/>
                  </a:lnTo>
                  <a:lnTo>
                    <a:pt x="986777" y="2082"/>
                  </a:lnTo>
                  <a:lnTo>
                    <a:pt x="982091" y="203"/>
                  </a:lnTo>
                  <a:lnTo>
                    <a:pt x="981900" y="127"/>
                  </a:lnTo>
                  <a:lnTo>
                    <a:pt x="976845" y="203"/>
                  </a:lnTo>
                  <a:lnTo>
                    <a:pt x="976845" y="0"/>
                  </a:lnTo>
                  <a:lnTo>
                    <a:pt x="421386" y="0"/>
                  </a:lnTo>
                  <a:lnTo>
                    <a:pt x="399021" y="4521"/>
                  </a:lnTo>
                  <a:lnTo>
                    <a:pt x="380758" y="16827"/>
                  </a:lnTo>
                  <a:lnTo>
                    <a:pt x="368439" y="35102"/>
                  </a:lnTo>
                  <a:lnTo>
                    <a:pt x="363931" y="57467"/>
                  </a:lnTo>
                  <a:lnTo>
                    <a:pt x="363931" y="76619"/>
                  </a:lnTo>
                  <a:lnTo>
                    <a:pt x="327672" y="76619"/>
                  </a:lnTo>
                  <a:lnTo>
                    <a:pt x="289598" y="89903"/>
                  </a:lnTo>
                  <a:lnTo>
                    <a:pt x="268922" y="124510"/>
                  </a:lnTo>
                  <a:lnTo>
                    <a:pt x="268300" y="130733"/>
                  </a:lnTo>
                  <a:lnTo>
                    <a:pt x="268300" y="136321"/>
                  </a:lnTo>
                  <a:lnTo>
                    <a:pt x="268376" y="139026"/>
                  </a:lnTo>
                  <a:lnTo>
                    <a:pt x="269455" y="146215"/>
                  </a:lnTo>
                  <a:lnTo>
                    <a:pt x="271449" y="153238"/>
                  </a:lnTo>
                  <a:lnTo>
                    <a:pt x="249008" y="153238"/>
                  </a:lnTo>
                  <a:lnTo>
                    <a:pt x="219176" y="159258"/>
                  </a:lnTo>
                  <a:lnTo>
                    <a:pt x="194830" y="175679"/>
                  </a:lnTo>
                  <a:lnTo>
                    <a:pt x="178409" y="200037"/>
                  </a:lnTo>
                  <a:lnTo>
                    <a:pt x="172389" y="229857"/>
                  </a:lnTo>
                  <a:lnTo>
                    <a:pt x="57467" y="229857"/>
                  </a:lnTo>
                  <a:lnTo>
                    <a:pt x="35102" y="234378"/>
                  </a:lnTo>
                  <a:lnTo>
                    <a:pt x="16840" y="246684"/>
                  </a:lnTo>
                  <a:lnTo>
                    <a:pt x="4521" y="264947"/>
                  </a:lnTo>
                  <a:lnTo>
                    <a:pt x="0" y="287324"/>
                  </a:lnTo>
                  <a:lnTo>
                    <a:pt x="0" y="1091819"/>
                  </a:lnTo>
                  <a:lnTo>
                    <a:pt x="4521" y="1114183"/>
                  </a:lnTo>
                  <a:lnTo>
                    <a:pt x="16840" y="1132446"/>
                  </a:lnTo>
                  <a:lnTo>
                    <a:pt x="35102" y="1144765"/>
                  </a:lnTo>
                  <a:lnTo>
                    <a:pt x="57467" y="1149273"/>
                  </a:lnTo>
                  <a:lnTo>
                    <a:pt x="708698" y="1149273"/>
                  </a:lnTo>
                  <a:lnTo>
                    <a:pt x="731062" y="1144765"/>
                  </a:lnTo>
                  <a:lnTo>
                    <a:pt x="749325" y="1132446"/>
                  </a:lnTo>
                  <a:lnTo>
                    <a:pt x="761644" y="1114183"/>
                  </a:lnTo>
                  <a:lnTo>
                    <a:pt x="762292" y="1110970"/>
                  </a:lnTo>
                  <a:lnTo>
                    <a:pt x="766152" y="1091819"/>
                  </a:lnTo>
                  <a:lnTo>
                    <a:pt x="766152" y="1034351"/>
                  </a:lnTo>
                  <a:lnTo>
                    <a:pt x="1091768" y="1034351"/>
                  </a:lnTo>
                  <a:lnTo>
                    <a:pt x="1114132" y="1029830"/>
                  </a:lnTo>
                  <a:lnTo>
                    <a:pt x="1132408" y="1017524"/>
                  </a:lnTo>
                  <a:lnTo>
                    <a:pt x="1144714" y="999248"/>
                  </a:lnTo>
                  <a:lnTo>
                    <a:pt x="1145362" y="996035"/>
                  </a:lnTo>
                  <a:lnTo>
                    <a:pt x="1149235" y="976884"/>
                  </a:lnTo>
                  <a:lnTo>
                    <a:pt x="1149235" y="1723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328415" y="1610868"/>
              <a:ext cx="2787395" cy="383286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352799" y="1635252"/>
              <a:ext cx="2686050" cy="3731514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418331" y="1700784"/>
              <a:ext cx="2557271" cy="3602735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4216907" y="1932419"/>
              <a:ext cx="1029462" cy="567702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997451" y="2206751"/>
              <a:ext cx="1468374" cy="567689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4258055" y="2481072"/>
              <a:ext cx="878586" cy="567689"/>
            </a:xfrm>
            <a:prstGeom prst="rect">
              <a:avLst/>
            </a:prstGeom>
            <a:blipFill rotWithShape="1">
              <a:blip r:embed="rId1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4469891" y="1479829"/>
              <a:ext cx="505980" cy="483082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4448555" y="1426463"/>
              <a:ext cx="548678" cy="635508"/>
            </a:xfrm>
            <a:prstGeom prst="rect">
              <a:avLst/>
            </a:prstGeom>
            <a:blipFill rotWithShape="1">
              <a:blip r:embed="rId1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4498847" y="1508759"/>
              <a:ext cx="398145" cy="375285"/>
            </a:xfrm>
            <a:custGeom>
              <a:rect b="b" l="l" r="r" t="t"/>
              <a:pathLst>
                <a:path extrusionOk="0" h="375285" w="398145">
                  <a:moveTo>
                    <a:pt x="198881" y="0"/>
                  </a:moveTo>
                  <a:lnTo>
                    <a:pt x="153275" y="4951"/>
                  </a:lnTo>
                  <a:lnTo>
                    <a:pt x="111411" y="19056"/>
                  </a:lnTo>
                  <a:lnTo>
                    <a:pt x="74484" y="41187"/>
                  </a:lnTo>
                  <a:lnTo>
                    <a:pt x="43687" y="70219"/>
                  </a:lnTo>
                  <a:lnTo>
                    <a:pt x="20211" y="105024"/>
                  </a:lnTo>
                  <a:lnTo>
                    <a:pt x="5251" y="144477"/>
                  </a:lnTo>
                  <a:lnTo>
                    <a:pt x="0" y="187451"/>
                  </a:lnTo>
                  <a:lnTo>
                    <a:pt x="5251" y="230426"/>
                  </a:lnTo>
                  <a:lnTo>
                    <a:pt x="20211" y="269879"/>
                  </a:lnTo>
                  <a:lnTo>
                    <a:pt x="43687" y="304684"/>
                  </a:lnTo>
                  <a:lnTo>
                    <a:pt x="74484" y="333716"/>
                  </a:lnTo>
                  <a:lnTo>
                    <a:pt x="111411" y="355847"/>
                  </a:lnTo>
                  <a:lnTo>
                    <a:pt x="153275" y="369952"/>
                  </a:lnTo>
                  <a:lnTo>
                    <a:pt x="198881" y="374903"/>
                  </a:lnTo>
                  <a:lnTo>
                    <a:pt x="244488" y="369952"/>
                  </a:lnTo>
                  <a:lnTo>
                    <a:pt x="286352" y="355847"/>
                  </a:lnTo>
                  <a:lnTo>
                    <a:pt x="323279" y="333716"/>
                  </a:lnTo>
                  <a:lnTo>
                    <a:pt x="354076" y="304684"/>
                  </a:lnTo>
                  <a:lnTo>
                    <a:pt x="377552" y="269879"/>
                  </a:lnTo>
                  <a:lnTo>
                    <a:pt x="392512" y="230426"/>
                  </a:lnTo>
                  <a:lnTo>
                    <a:pt x="397763" y="187451"/>
                  </a:lnTo>
                  <a:lnTo>
                    <a:pt x="392512" y="144477"/>
                  </a:lnTo>
                  <a:lnTo>
                    <a:pt x="377552" y="105024"/>
                  </a:lnTo>
                  <a:lnTo>
                    <a:pt x="354076" y="70219"/>
                  </a:lnTo>
                  <a:lnTo>
                    <a:pt x="323279" y="41187"/>
                  </a:lnTo>
                  <a:lnTo>
                    <a:pt x="286352" y="19056"/>
                  </a:lnTo>
                  <a:lnTo>
                    <a:pt x="244488" y="4951"/>
                  </a:lnTo>
                  <a:lnTo>
                    <a:pt x="198881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4498847" y="1508759"/>
              <a:ext cx="398145" cy="375285"/>
            </a:xfrm>
            <a:custGeom>
              <a:rect b="b" l="l" r="r" t="t"/>
              <a:pathLst>
                <a:path extrusionOk="0" h="375285" w="398145">
                  <a:moveTo>
                    <a:pt x="0" y="187451"/>
                  </a:moveTo>
                  <a:lnTo>
                    <a:pt x="5251" y="144477"/>
                  </a:lnTo>
                  <a:lnTo>
                    <a:pt x="20211" y="105024"/>
                  </a:lnTo>
                  <a:lnTo>
                    <a:pt x="43687" y="70219"/>
                  </a:lnTo>
                  <a:lnTo>
                    <a:pt x="74484" y="41187"/>
                  </a:lnTo>
                  <a:lnTo>
                    <a:pt x="111411" y="19056"/>
                  </a:lnTo>
                  <a:lnTo>
                    <a:pt x="153275" y="4951"/>
                  </a:lnTo>
                  <a:lnTo>
                    <a:pt x="198881" y="0"/>
                  </a:lnTo>
                  <a:lnTo>
                    <a:pt x="244488" y="4951"/>
                  </a:lnTo>
                  <a:lnTo>
                    <a:pt x="286352" y="19056"/>
                  </a:lnTo>
                  <a:lnTo>
                    <a:pt x="323279" y="41187"/>
                  </a:lnTo>
                  <a:lnTo>
                    <a:pt x="354076" y="70219"/>
                  </a:lnTo>
                  <a:lnTo>
                    <a:pt x="377552" y="105024"/>
                  </a:lnTo>
                  <a:lnTo>
                    <a:pt x="392512" y="144477"/>
                  </a:lnTo>
                  <a:lnTo>
                    <a:pt x="397763" y="187451"/>
                  </a:lnTo>
                  <a:lnTo>
                    <a:pt x="392512" y="230426"/>
                  </a:lnTo>
                  <a:lnTo>
                    <a:pt x="377552" y="269879"/>
                  </a:lnTo>
                  <a:lnTo>
                    <a:pt x="354076" y="304684"/>
                  </a:lnTo>
                  <a:lnTo>
                    <a:pt x="323279" y="333716"/>
                  </a:lnTo>
                  <a:lnTo>
                    <a:pt x="286352" y="355847"/>
                  </a:lnTo>
                  <a:lnTo>
                    <a:pt x="244488" y="369952"/>
                  </a:lnTo>
                  <a:lnTo>
                    <a:pt x="198881" y="374903"/>
                  </a:lnTo>
                  <a:lnTo>
                    <a:pt x="153275" y="369952"/>
                  </a:lnTo>
                  <a:lnTo>
                    <a:pt x="111411" y="355847"/>
                  </a:lnTo>
                  <a:lnTo>
                    <a:pt x="74484" y="333716"/>
                  </a:lnTo>
                  <a:lnTo>
                    <a:pt x="43687" y="304684"/>
                  </a:lnTo>
                  <a:lnTo>
                    <a:pt x="20211" y="269879"/>
                  </a:lnTo>
                  <a:lnTo>
                    <a:pt x="5251" y="230426"/>
                  </a:lnTo>
                  <a:lnTo>
                    <a:pt x="0" y="187451"/>
                  </a:ln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12" name="Google Shape;112;p2"/>
          <p:cNvSpPr txBox="1"/>
          <p:nvPr/>
        </p:nvSpPr>
        <p:spPr>
          <a:xfrm>
            <a:off x="4144771" y="1508201"/>
            <a:ext cx="1087120" cy="13671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2032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635" lvl="0" marL="12700" marR="5080" rtl="0" algn="ctr">
              <a:lnSpc>
                <a:spcPct val="108000"/>
              </a:lnSpc>
              <a:spcBef>
                <a:spcPts val="171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Ujian  Nasional  (UN)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" name="Google Shape;113;p2"/>
          <p:cNvGrpSpPr/>
          <p:nvPr/>
        </p:nvGrpSpPr>
        <p:grpSpPr>
          <a:xfrm>
            <a:off x="1696211" y="1426463"/>
            <a:ext cx="548678" cy="635508"/>
            <a:chOff x="1696211" y="1426463"/>
            <a:chExt cx="548678" cy="635508"/>
          </a:xfrm>
        </p:grpSpPr>
        <p:sp>
          <p:nvSpPr>
            <p:cNvPr id="114" name="Google Shape;114;p2"/>
            <p:cNvSpPr/>
            <p:nvPr/>
          </p:nvSpPr>
          <p:spPr>
            <a:xfrm>
              <a:off x="1716023" y="1479829"/>
              <a:ext cx="507492" cy="483082"/>
            </a:xfrm>
            <a:prstGeom prst="rect">
              <a:avLst/>
            </a:prstGeom>
            <a:blipFill rotWithShape="1">
              <a:blip r:embed="rId1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696211" y="1426463"/>
              <a:ext cx="548678" cy="635508"/>
            </a:xfrm>
            <a:prstGeom prst="rect">
              <a:avLst/>
            </a:prstGeom>
            <a:blipFill rotWithShape="1">
              <a:blip r:embed="rId1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744979" y="1508759"/>
              <a:ext cx="399415" cy="375285"/>
            </a:xfrm>
            <a:custGeom>
              <a:rect b="b" l="l" r="r" t="t"/>
              <a:pathLst>
                <a:path extrusionOk="0" h="375285" w="399414">
                  <a:moveTo>
                    <a:pt x="199644" y="0"/>
                  </a:moveTo>
                  <a:lnTo>
                    <a:pt x="153875" y="4951"/>
                  </a:lnTo>
                  <a:lnTo>
                    <a:pt x="111856" y="19056"/>
                  </a:lnTo>
                  <a:lnTo>
                    <a:pt x="74787" y="41187"/>
                  </a:lnTo>
                  <a:lnTo>
                    <a:pt x="43867" y="70219"/>
                  </a:lnTo>
                  <a:lnTo>
                    <a:pt x="20296" y="105024"/>
                  </a:lnTo>
                  <a:lnTo>
                    <a:pt x="5274" y="144477"/>
                  </a:lnTo>
                  <a:lnTo>
                    <a:pt x="0" y="187451"/>
                  </a:lnTo>
                  <a:lnTo>
                    <a:pt x="5274" y="230426"/>
                  </a:lnTo>
                  <a:lnTo>
                    <a:pt x="20296" y="269879"/>
                  </a:lnTo>
                  <a:lnTo>
                    <a:pt x="43867" y="304684"/>
                  </a:lnTo>
                  <a:lnTo>
                    <a:pt x="74787" y="333716"/>
                  </a:lnTo>
                  <a:lnTo>
                    <a:pt x="111856" y="355847"/>
                  </a:lnTo>
                  <a:lnTo>
                    <a:pt x="153875" y="369952"/>
                  </a:lnTo>
                  <a:lnTo>
                    <a:pt x="199644" y="374903"/>
                  </a:lnTo>
                  <a:lnTo>
                    <a:pt x="245412" y="369952"/>
                  </a:lnTo>
                  <a:lnTo>
                    <a:pt x="287431" y="355847"/>
                  </a:lnTo>
                  <a:lnTo>
                    <a:pt x="324500" y="333716"/>
                  </a:lnTo>
                  <a:lnTo>
                    <a:pt x="355420" y="304684"/>
                  </a:lnTo>
                  <a:lnTo>
                    <a:pt x="378991" y="269879"/>
                  </a:lnTo>
                  <a:lnTo>
                    <a:pt x="394013" y="230426"/>
                  </a:lnTo>
                  <a:lnTo>
                    <a:pt x="399288" y="187451"/>
                  </a:lnTo>
                  <a:lnTo>
                    <a:pt x="394013" y="144477"/>
                  </a:lnTo>
                  <a:lnTo>
                    <a:pt x="378991" y="105024"/>
                  </a:lnTo>
                  <a:lnTo>
                    <a:pt x="355420" y="70219"/>
                  </a:lnTo>
                  <a:lnTo>
                    <a:pt x="324500" y="41187"/>
                  </a:lnTo>
                  <a:lnTo>
                    <a:pt x="287431" y="19056"/>
                  </a:lnTo>
                  <a:lnTo>
                    <a:pt x="245412" y="4951"/>
                  </a:lnTo>
                  <a:lnTo>
                    <a:pt x="199644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744979" y="1508759"/>
              <a:ext cx="399415" cy="375285"/>
            </a:xfrm>
            <a:custGeom>
              <a:rect b="b" l="l" r="r" t="t"/>
              <a:pathLst>
                <a:path extrusionOk="0" h="375285" w="399414">
                  <a:moveTo>
                    <a:pt x="0" y="187451"/>
                  </a:moveTo>
                  <a:lnTo>
                    <a:pt x="5274" y="144477"/>
                  </a:lnTo>
                  <a:lnTo>
                    <a:pt x="20296" y="105024"/>
                  </a:lnTo>
                  <a:lnTo>
                    <a:pt x="43867" y="70219"/>
                  </a:lnTo>
                  <a:lnTo>
                    <a:pt x="74787" y="41187"/>
                  </a:lnTo>
                  <a:lnTo>
                    <a:pt x="111856" y="19056"/>
                  </a:lnTo>
                  <a:lnTo>
                    <a:pt x="153875" y="4951"/>
                  </a:lnTo>
                  <a:lnTo>
                    <a:pt x="199644" y="0"/>
                  </a:lnTo>
                  <a:lnTo>
                    <a:pt x="245412" y="4951"/>
                  </a:lnTo>
                  <a:lnTo>
                    <a:pt x="287431" y="19056"/>
                  </a:lnTo>
                  <a:lnTo>
                    <a:pt x="324500" y="41187"/>
                  </a:lnTo>
                  <a:lnTo>
                    <a:pt x="355420" y="70219"/>
                  </a:lnTo>
                  <a:lnTo>
                    <a:pt x="378991" y="105024"/>
                  </a:lnTo>
                  <a:lnTo>
                    <a:pt x="394013" y="144477"/>
                  </a:lnTo>
                  <a:lnTo>
                    <a:pt x="399288" y="187451"/>
                  </a:lnTo>
                  <a:lnTo>
                    <a:pt x="394013" y="230426"/>
                  </a:lnTo>
                  <a:lnTo>
                    <a:pt x="378991" y="269879"/>
                  </a:lnTo>
                  <a:lnTo>
                    <a:pt x="355420" y="304684"/>
                  </a:lnTo>
                  <a:lnTo>
                    <a:pt x="324500" y="333716"/>
                  </a:lnTo>
                  <a:lnTo>
                    <a:pt x="287431" y="355847"/>
                  </a:lnTo>
                  <a:lnTo>
                    <a:pt x="245412" y="369952"/>
                  </a:lnTo>
                  <a:lnTo>
                    <a:pt x="199644" y="374903"/>
                  </a:lnTo>
                  <a:lnTo>
                    <a:pt x="153875" y="369952"/>
                  </a:lnTo>
                  <a:lnTo>
                    <a:pt x="111856" y="355847"/>
                  </a:lnTo>
                  <a:lnTo>
                    <a:pt x="74787" y="333716"/>
                  </a:lnTo>
                  <a:lnTo>
                    <a:pt x="43867" y="304684"/>
                  </a:lnTo>
                  <a:lnTo>
                    <a:pt x="20296" y="269879"/>
                  </a:lnTo>
                  <a:lnTo>
                    <a:pt x="5274" y="230426"/>
                  </a:lnTo>
                  <a:lnTo>
                    <a:pt x="0" y="187451"/>
                  </a:ln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18" name="Google Shape;118;p2"/>
          <p:cNvSpPr txBox="1"/>
          <p:nvPr/>
        </p:nvSpPr>
        <p:spPr>
          <a:xfrm>
            <a:off x="1118412" y="1362393"/>
            <a:ext cx="1691005" cy="17519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9375">
            <a:spAutoFit/>
          </a:bodyPr>
          <a:lstStyle/>
          <a:p>
            <a:pPr indent="0" lvl="0" marL="0" marR="2920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ctr">
              <a:lnSpc>
                <a:spcPct val="90000"/>
              </a:lnSpc>
              <a:spcBef>
                <a:spcPts val="139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Ujian Sekolah  Berstandar  Nasional  (USBN)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" name="Google Shape;119;p2"/>
          <p:cNvGrpSpPr/>
          <p:nvPr/>
        </p:nvGrpSpPr>
        <p:grpSpPr>
          <a:xfrm>
            <a:off x="1545653" y="3378707"/>
            <a:ext cx="3854247" cy="1152525"/>
            <a:chOff x="1545653" y="3378707"/>
            <a:chExt cx="3854247" cy="1152525"/>
          </a:xfrm>
        </p:grpSpPr>
        <p:sp>
          <p:nvSpPr>
            <p:cNvPr id="120" name="Google Shape;120;p2"/>
            <p:cNvSpPr/>
            <p:nvPr/>
          </p:nvSpPr>
          <p:spPr>
            <a:xfrm>
              <a:off x="1545653" y="3407714"/>
              <a:ext cx="921385" cy="1123315"/>
            </a:xfrm>
            <a:custGeom>
              <a:rect b="b" l="l" r="r" t="t"/>
              <a:pathLst>
                <a:path extrusionOk="0" h="1123314" w="921385">
                  <a:moveTo>
                    <a:pt x="361962" y="671322"/>
                  </a:moveTo>
                  <a:lnTo>
                    <a:pt x="360235" y="662800"/>
                  </a:lnTo>
                  <a:lnTo>
                    <a:pt x="355523" y="655815"/>
                  </a:lnTo>
                  <a:lnTo>
                    <a:pt x="348551" y="651116"/>
                  </a:lnTo>
                  <a:lnTo>
                    <a:pt x="340029" y="649389"/>
                  </a:lnTo>
                  <a:lnTo>
                    <a:pt x="318096" y="649389"/>
                  </a:lnTo>
                  <a:lnTo>
                    <a:pt x="309562" y="651116"/>
                  </a:lnTo>
                  <a:lnTo>
                    <a:pt x="302590" y="655815"/>
                  </a:lnTo>
                  <a:lnTo>
                    <a:pt x="297878" y="662800"/>
                  </a:lnTo>
                  <a:lnTo>
                    <a:pt x="296151" y="671322"/>
                  </a:lnTo>
                  <a:lnTo>
                    <a:pt x="297878" y="679856"/>
                  </a:lnTo>
                  <a:lnTo>
                    <a:pt x="302590" y="686828"/>
                  </a:lnTo>
                  <a:lnTo>
                    <a:pt x="309562" y="691540"/>
                  </a:lnTo>
                  <a:lnTo>
                    <a:pt x="318096" y="693267"/>
                  </a:lnTo>
                  <a:lnTo>
                    <a:pt x="340029" y="693267"/>
                  </a:lnTo>
                  <a:lnTo>
                    <a:pt x="348551" y="691540"/>
                  </a:lnTo>
                  <a:lnTo>
                    <a:pt x="355523" y="686828"/>
                  </a:lnTo>
                  <a:lnTo>
                    <a:pt x="360235" y="679856"/>
                  </a:lnTo>
                  <a:lnTo>
                    <a:pt x="361962" y="671322"/>
                  </a:lnTo>
                  <a:close/>
                </a:path>
                <a:path extrusionOk="0" h="1123314" w="921385">
                  <a:moveTo>
                    <a:pt x="438746" y="495820"/>
                  </a:moveTo>
                  <a:lnTo>
                    <a:pt x="437019" y="487273"/>
                  </a:lnTo>
                  <a:lnTo>
                    <a:pt x="432320" y="480301"/>
                  </a:lnTo>
                  <a:lnTo>
                    <a:pt x="425348" y="475602"/>
                  </a:lnTo>
                  <a:lnTo>
                    <a:pt x="416814" y="473875"/>
                  </a:lnTo>
                  <a:lnTo>
                    <a:pt x="318096" y="473875"/>
                  </a:lnTo>
                  <a:lnTo>
                    <a:pt x="309549" y="475602"/>
                  </a:lnTo>
                  <a:lnTo>
                    <a:pt x="302577" y="480301"/>
                  </a:lnTo>
                  <a:lnTo>
                    <a:pt x="297878" y="487273"/>
                  </a:lnTo>
                  <a:lnTo>
                    <a:pt x="296151" y="495820"/>
                  </a:lnTo>
                  <a:lnTo>
                    <a:pt x="297878" y="504355"/>
                  </a:lnTo>
                  <a:lnTo>
                    <a:pt x="302577" y="511327"/>
                  </a:lnTo>
                  <a:lnTo>
                    <a:pt x="309549" y="516026"/>
                  </a:lnTo>
                  <a:lnTo>
                    <a:pt x="318096" y="517753"/>
                  </a:lnTo>
                  <a:lnTo>
                    <a:pt x="416814" y="517753"/>
                  </a:lnTo>
                  <a:lnTo>
                    <a:pt x="425348" y="516026"/>
                  </a:lnTo>
                  <a:lnTo>
                    <a:pt x="432320" y="511327"/>
                  </a:lnTo>
                  <a:lnTo>
                    <a:pt x="437019" y="504355"/>
                  </a:lnTo>
                  <a:lnTo>
                    <a:pt x="438746" y="495820"/>
                  </a:lnTo>
                  <a:close/>
                </a:path>
                <a:path extrusionOk="0" h="1123314" w="921385">
                  <a:moveTo>
                    <a:pt x="438746" y="206222"/>
                  </a:moveTo>
                  <a:lnTo>
                    <a:pt x="437019" y="197688"/>
                  </a:lnTo>
                  <a:lnTo>
                    <a:pt x="432308" y="190715"/>
                  </a:lnTo>
                  <a:lnTo>
                    <a:pt x="425335" y="186004"/>
                  </a:lnTo>
                  <a:lnTo>
                    <a:pt x="416814" y="184277"/>
                  </a:lnTo>
                  <a:lnTo>
                    <a:pt x="153568" y="184277"/>
                  </a:lnTo>
                  <a:lnTo>
                    <a:pt x="145034" y="186004"/>
                  </a:lnTo>
                  <a:lnTo>
                    <a:pt x="138061" y="190715"/>
                  </a:lnTo>
                  <a:lnTo>
                    <a:pt x="133350" y="197688"/>
                  </a:lnTo>
                  <a:lnTo>
                    <a:pt x="131622" y="206222"/>
                  </a:lnTo>
                  <a:lnTo>
                    <a:pt x="133350" y="214744"/>
                  </a:lnTo>
                  <a:lnTo>
                    <a:pt x="138061" y="221716"/>
                  </a:lnTo>
                  <a:lnTo>
                    <a:pt x="145034" y="226428"/>
                  </a:lnTo>
                  <a:lnTo>
                    <a:pt x="153568" y="228155"/>
                  </a:lnTo>
                  <a:lnTo>
                    <a:pt x="416814" y="228155"/>
                  </a:lnTo>
                  <a:lnTo>
                    <a:pt x="425335" y="226428"/>
                  </a:lnTo>
                  <a:lnTo>
                    <a:pt x="432308" y="221716"/>
                  </a:lnTo>
                  <a:lnTo>
                    <a:pt x="437019" y="214744"/>
                  </a:lnTo>
                  <a:lnTo>
                    <a:pt x="438746" y="206222"/>
                  </a:lnTo>
                  <a:close/>
                </a:path>
                <a:path extrusionOk="0" h="1123314" w="921385">
                  <a:moveTo>
                    <a:pt x="449719" y="671322"/>
                  </a:moveTo>
                  <a:lnTo>
                    <a:pt x="447979" y="662800"/>
                  </a:lnTo>
                  <a:lnTo>
                    <a:pt x="443280" y="655815"/>
                  </a:lnTo>
                  <a:lnTo>
                    <a:pt x="436308" y="651116"/>
                  </a:lnTo>
                  <a:lnTo>
                    <a:pt x="427774" y="649389"/>
                  </a:lnTo>
                  <a:lnTo>
                    <a:pt x="419252" y="651116"/>
                  </a:lnTo>
                  <a:lnTo>
                    <a:pt x="412280" y="655815"/>
                  </a:lnTo>
                  <a:lnTo>
                    <a:pt x="407568" y="662800"/>
                  </a:lnTo>
                  <a:lnTo>
                    <a:pt x="405841" y="671322"/>
                  </a:lnTo>
                  <a:lnTo>
                    <a:pt x="407568" y="679856"/>
                  </a:lnTo>
                  <a:lnTo>
                    <a:pt x="412280" y="686828"/>
                  </a:lnTo>
                  <a:lnTo>
                    <a:pt x="419252" y="691540"/>
                  </a:lnTo>
                  <a:lnTo>
                    <a:pt x="427774" y="693267"/>
                  </a:lnTo>
                  <a:lnTo>
                    <a:pt x="436308" y="691540"/>
                  </a:lnTo>
                  <a:lnTo>
                    <a:pt x="443280" y="686828"/>
                  </a:lnTo>
                  <a:lnTo>
                    <a:pt x="447979" y="679856"/>
                  </a:lnTo>
                  <a:lnTo>
                    <a:pt x="449719" y="671322"/>
                  </a:lnTo>
                  <a:close/>
                </a:path>
                <a:path extrusionOk="0" h="1123314" w="921385">
                  <a:moveTo>
                    <a:pt x="493585" y="408063"/>
                  </a:moveTo>
                  <a:lnTo>
                    <a:pt x="491858" y="399529"/>
                  </a:lnTo>
                  <a:lnTo>
                    <a:pt x="487146" y="392557"/>
                  </a:lnTo>
                  <a:lnTo>
                    <a:pt x="480174" y="387845"/>
                  </a:lnTo>
                  <a:lnTo>
                    <a:pt x="471652" y="386118"/>
                  </a:lnTo>
                  <a:lnTo>
                    <a:pt x="318096" y="386118"/>
                  </a:lnTo>
                  <a:lnTo>
                    <a:pt x="309562" y="387845"/>
                  </a:lnTo>
                  <a:lnTo>
                    <a:pt x="302590" y="392557"/>
                  </a:lnTo>
                  <a:lnTo>
                    <a:pt x="297878" y="399529"/>
                  </a:lnTo>
                  <a:lnTo>
                    <a:pt x="296151" y="408063"/>
                  </a:lnTo>
                  <a:lnTo>
                    <a:pt x="297878" y="416585"/>
                  </a:lnTo>
                  <a:lnTo>
                    <a:pt x="302590" y="423557"/>
                  </a:lnTo>
                  <a:lnTo>
                    <a:pt x="309562" y="428269"/>
                  </a:lnTo>
                  <a:lnTo>
                    <a:pt x="318096" y="429996"/>
                  </a:lnTo>
                  <a:lnTo>
                    <a:pt x="471652" y="429996"/>
                  </a:lnTo>
                  <a:lnTo>
                    <a:pt x="480174" y="428269"/>
                  </a:lnTo>
                  <a:lnTo>
                    <a:pt x="487146" y="423557"/>
                  </a:lnTo>
                  <a:lnTo>
                    <a:pt x="491858" y="416585"/>
                  </a:lnTo>
                  <a:lnTo>
                    <a:pt x="493585" y="408063"/>
                  </a:lnTo>
                  <a:close/>
                </a:path>
                <a:path extrusionOk="0" h="1123314" w="921385">
                  <a:moveTo>
                    <a:pt x="559396" y="759079"/>
                  </a:moveTo>
                  <a:lnTo>
                    <a:pt x="557669" y="750544"/>
                  </a:lnTo>
                  <a:lnTo>
                    <a:pt x="552958" y="743572"/>
                  </a:lnTo>
                  <a:lnTo>
                    <a:pt x="545985" y="738873"/>
                  </a:lnTo>
                  <a:lnTo>
                    <a:pt x="537464" y="737146"/>
                  </a:lnTo>
                  <a:lnTo>
                    <a:pt x="318096" y="737146"/>
                  </a:lnTo>
                  <a:lnTo>
                    <a:pt x="309562" y="738873"/>
                  </a:lnTo>
                  <a:lnTo>
                    <a:pt x="302590" y="743572"/>
                  </a:lnTo>
                  <a:lnTo>
                    <a:pt x="297878" y="750544"/>
                  </a:lnTo>
                  <a:lnTo>
                    <a:pt x="296151" y="759079"/>
                  </a:lnTo>
                  <a:lnTo>
                    <a:pt x="297878" y="767613"/>
                  </a:lnTo>
                  <a:lnTo>
                    <a:pt x="302590" y="774585"/>
                  </a:lnTo>
                  <a:lnTo>
                    <a:pt x="309562" y="779297"/>
                  </a:lnTo>
                  <a:lnTo>
                    <a:pt x="318096" y="781024"/>
                  </a:lnTo>
                  <a:lnTo>
                    <a:pt x="537464" y="781024"/>
                  </a:lnTo>
                  <a:lnTo>
                    <a:pt x="545985" y="779297"/>
                  </a:lnTo>
                  <a:lnTo>
                    <a:pt x="552958" y="774585"/>
                  </a:lnTo>
                  <a:lnTo>
                    <a:pt x="557669" y="767613"/>
                  </a:lnTo>
                  <a:lnTo>
                    <a:pt x="559396" y="759079"/>
                  </a:lnTo>
                  <a:close/>
                </a:path>
                <a:path extrusionOk="0" h="1123314" w="921385">
                  <a:moveTo>
                    <a:pt x="581342" y="408063"/>
                  </a:moveTo>
                  <a:lnTo>
                    <a:pt x="579602" y="399529"/>
                  </a:lnTo>
                  <a:lnTo>
                    <a:pt x="574903" y="392557"/>
                  </a:lnTo>
                  <a:lnTo>
                    <a:pt x="567931" y="387845"/>
                  </a:lnTo>
                  <a:lnTo>
                    <a:pt x="559396" y="386118"/>
                  </a:lnTo>
                  <a:lnTo>
                    <a:pt x="550875" y="387845"/>
                  </a:lnTo>
                  <a:lnTo>
                    <a:pt x="543902" y="392557"/>
                  </a:lnTo>
                  <a:lnTo>
                    <a:pt x="539191" y="399529"/>
                  </a:lnTo>
                  <a:lnTo>
                    <a:pt x="537464" y="408063"/>
                  </a:lnTo>
                  <a:lnTo>
                    <a:pt x="539191" y="416585"/>
                  </a:lnTo>
                  <a:lnTo>
                    <a:pt x="543902" y="423557"/>
                  </a:lnTo>
                  <a:lnTo>
                    <a:pt x="550875" y="428269"/>
                  </a:lnTo>
                  <a:lnTo>
                    <a:pt x="559396" y="429996"/>
                  </a:lnTo>
                  <a:lnTo>
                    <a:pt x="567931" y="428269"/>
                  </a:lnTo>
                  <a:lnTo>
                    <a:pt x="574903" y="423557"/>
                  </a:lnTo>
                  <a:lnTo>
                    <a:pt x="579602" y="416585"/>
                  </a:lnTo>
                  <a:lnTo>
                    <a:pt x="581342" y="408063"/>
                  </a:lnTo>
                  <a:close/>
                </a:path>
                <a:path extrusionOk="0" h="1123314" w="921385">
                  <a:moveTo>
                    <a:pt x="625208" y="583577"/>
                  </a:moveTo>
                  <a:lnTo>
                    <a:pt x="623493" y="575030"/>
                  </a:lnTo>
                  <a:lnTo>
                    <a:pt x="618782" y="568058"/>
                  </a:lnTo>
                  <a:lnTo>
                    <a:pt x="611809" y="563359"/>
                  </a:lnTo>
                  <a:lnTo>
                    <a:pt x="603275" y="561632"/>
                  </a:lnTo>
                  <a:lnTo>
                    <a:pt x="318096" y="561632"/>
                  </a:lnTo>
                  <a:lnTo>
                    <a:pt x="309549" y="563359"/>
                  </a:lnTo>
                  <a:lnTo>
                    <a:pt x="302577" y="568058"/>
                  </a:lnTo>
                  <a:lnTo>
                    <a:pt x="297878" y="575030"/>
                  </a:lnTo>
                  <a:lnTo>
                    <a:pt x="296151" y="583577"/>
                  </a:lnTo>
                  <a:lnTo>
                    <a:pt x="297878" y="592112"/>
                  </a:lnTo>
                  <a:lnTo>
                    <a:pt x="302577" y="599084"/>
                  </a:lnTo>
                  <a:lnTo>
                    <a:pt x="309549" y="603783"/>
                  </a:lnTo>
                  <a:lnTo>
                    <a:pt x="318096" y="605510"/>
                  </a:lnTo>
                  <a:lnTo>
                    <a:pt x="603275" y="605510"/>
                  </a:lnTo>
                  <a:lnTo>
                    <a:pt x="611809" y="603783"/>
                  </a:lnTo>
                  <a:lnTo>
                    <a:pt x="618782" y="599084"/>
                  </a:lnTo>
                  <a:lnTo>
                    <a:pt x="623493" y="592112"/>
                  </a:lnTo>
                  <a:lnTo>
                    <a:pt x="625208" y="583577"/>
                  </a:lnTo>
                  <a:close/>
                </a:path>
                <a:path extrusionOk="0" h="1123314" w="921385">
                  <a:moveTo>
                    <a:pt x="647153" y="759079"/>
                  </a:moveTo>
                  <a:lnTo>
                    <a:pt x="645414" y="750544"/>
                  </a:lnTo>
                  <a:lnTo>
                    <a:pt x="640715" y="743572"/>
                  </a:lnTo>
                  <a:lnTo>
                    <a:pt x="633742" y="738873"/>
                  </a:lnTo>
                  <a:lnTo>
                    <a:pt x="625208" y="737146"/>
                  </a:lnTo>
                  <a:lnTo>
                    <a:pt x="616686" y="738873"/>
                  </a:lnTo>
                  <a:lnTo>
                    <a:pt x="609714" y="743572"/>
                  </a:lnTo>
                  <a:lnTo>
                    <a:pt x="605002" y="750544"/>
                  </a:lnTo>
                  <a:lnTo>
                    <a:pt x="603275" y="759079"/>
                  </a:lnTo>
                  <a:lnTo>
                    <a:pt x="605002" y="767613"/>
                  </a:lnTo>
                  <a:lnTo>
                    <a:pt x="609714" y="774585"/>
                  </a:lnTo>
                  <a:lnTo>
                    <a:pt x="616686" y="779297"/>
                  </a:lnTo>
                  <a:lnTo>
                    <a:pt x="625208" y="781024"/>
                  </a:lnTo>
                  <a:lnTo>
                    <a:pt x="633742" y="779297"/>
                  </a:lnTo>
                  <a:lnTo>
                    <a:pt x="640715" y="774585"/>
                  </a:lnTo>
                  <a:lnTo>
                    <a:pt x="645414" y="767613"/>
                  </a:lnTo>
                  <a:lnTo>
                    <a:pt x="647153" y="759079"/>
                  </a:lnTo>
                  <a:close/>
                </a:path>
                <a:path extrusionOk="0" h="1123314" w="921385">
                  <a:moveTo>
                    <a:pt x="658114" y="118465"/>
                  </a:moveTo>
                  <a:lnTo>
                    <a:pt x="656399" y="109918"/>
                  </a:lnTo>
                  <a:lnTo>
                    <a:pt x="651687" y="102946"/>
                  </a:lnTo>
                  <a:lnTo>
                    <a:pt x="644715" y="98247"/>
                  </a:lnTo>
                  <a:lnTo>
                    <a:pt x="636181" y="96520"/>
                  </a:lnTo>
                  <a:lnTo>
                    <a:pt x="285191" y="96520"/>
                  </a:lnTo>
                  <a:lnTo>
                    <a:pt x="276644" y="98247"/>
                  </a:lnTo>
                  <a:lnTo>
                    <a:pt x="269671" y="102946"/>
                  </a:lnTo>
                  <a:lnTo>
                    <a:pt x="264972" y="109918"/>
                  </a:lnTo>
                  <a:lnTo>
                    <a:pt x="263245" y="118465"/>
                  </a:lnTo>
                  <a:lnTo>
                    <a:pt x="264972" y="127000"/>
                  </a:lnTo>
                  <a:lnTo>
                    <a:pt x="269671" y="133972"/>
                  </a:lnTo>
                  <a:lnTo>
                    <a:pt x="276644" y="138684"/>
                  </a:lnTo>
                  <a:lnTo>
                    <a:pt x="285191" y="140398"/>
                  </a:lnTo>
                  <a:lnTo>
                    <a:pt x="636181" y="140398"/>
                  </a:lnTo>
                  <a:lnTo>
                    <a:pt x="644715" y="138684"/>
                  </a:lnTo>
                  <a:lnTo>
                    <a:pt x="651687" y="133972"/>
                  </a:lnTo>
                  <a:lnTo>
                    <a:pt x="656399" y="127000"/>
                  </a:lnTo>
                  <a:lnTo>
                    <a:pt x="658114" y="118465"/>
                  </a:lnTo>
                  <a:close/>
                </a:path>
                <a:path extrusionOk="0" h="1123314" w="921385">
                  <a:moveTo>
                    <a:pt x="712965" y="408063"/>
                  </a:moveTo>
                  <a:lnTo>
                    <a:pt x="711225" y="399529"/>
                  </a:lnTo>
                  <a:lnTo>
                    <a:pt x="706526" y="392557"/>
                  </a:lnTo>
                  <a:lnTo>
                    <a:pt x="699554" y="387845"/>
                  </a:lnTo>
                  <a:lnTo>
                    <a:pt x="691019" y="386118"/>
                  </a:lnTo>
                  <a:lnTo>
                    <a:pt x="647153" y="386118"/>
                  </a:lnTo>
                  <a:lnTo>
                    <a:pt x="638619" y="387845"/>
                  </a:lnTo>
                  <a:lnTo>
                    <a:pt x="631647" y="392557"/>
                  </a:lnTo>
                  <a:lnTo>
                    <a:pt x="626935" y="399529"/>
                  </a:lnTo>
                  <a:lnTo>
                    <a:pt x="625208" y="408063"/>
                  </a:lnTo>
                  <a:lnTo>
                    <a:pt x="626935" y="416585"/>
                  </a:lnTo>
                  <a:lnTo>
                    <a:pt x="631647" y="423557"/>
                  </a:lnTo>
                  <a:lnTo>
                    <a:pt x="638619" y="428269"/>
                  </a:lnTo>
                  <a:lnTo>
                    <a:pt x="647153" y="429996"/>
                  </a:lnTo>
                  <a:lnTo>
                    <a:pt x="691019" y="429996"/>
                  </a:lnTo>
                  <a:lnTo>
                    <a:pt x="699554" y="428269"/>
                  </a:lnTo>
                  <a:lnTo>
                    <a:pt x="706526" y="423557"/>
                  </a:lnTo>
                  <a:lnTo>
                    <a:pt x="711225" y="416585"/>
                  </a:lnTo>
                  <a:lnTo>
                    <a:pt x="712965" y="408063"/>
                  </a:lnTo>
                  <a:close/>
                </a:path>
                <a:path extrusionOk="0" h="1123314" w="921385">
                  <a:moveTo>
                    <a:pt x="789736" y="206222"/>
                  </a:moveTo>
                  <a:lnTo>
                    <a:pt x="788009" y="197688"/>
                  </a:lnTo>
                  <a:lnTo>
                    <a:pt x="783297" y="190715"/>
                  </a:lnTo>
                  <a:lnTo>
                    <a:pt x="776325" y="186004"/>
                  </a:lnTo>
                  <a:lnTo>
                    <a:pt x="767803" y="184277"/>
                  </a:lnTo>
                  <a:lnTo>
                    <a:pt x="504558" y="184277"/>
                  </a:lnTo>
                  <a:lnTo>
                    <a:pt x="496036" y="186004"/>
                  </a:lnTo>
                  <a:lnTo>
                    <a:pt x="489051" y="190715"/>
                  </a:lnTo>
                  <a:lnTo>
                    <a:pt x="484352" y="197688"/>
                  </a:lnTo>
                  <a:lnTo>
                    <a:pt x="482625" y="206222"/>
                  </a:lnTo>
                  <a:lnTo>
                    <a:pt x="484352" y="214744"/>
                  </a:lnTo>
                  <a:lnTo>
                    <a:pt x="489051" y="221716"/>
                  </a:lnTo>
                  <a:lnTo>
                    <a:pt x="496036" y="226428"/>
                  </a:lnTo>
                  <a:lnTo>
                    <a:pt x="504558" y="228155"/>
                  </a:lnTo>
                  <a:lnTo>
                    <a:pt x="767803" y="228155"/>
                  </a:lnTo>
                  <a:lnTo>
                    <a:pt x="776325" y="226428"/>
                  </a:lnTo>
                  <a:lnTo>
                    <a:pt x="783297" y="221716"/>
                  </a:lnTo>
                  <a:lnTo>
                    <a:pt x="788009" y="214744"/>
                  </a:lnTo>
                  <a:lnTo>
                    <a:pt x="789736" y="206222"/>
                  </a:lnTo>
                  <a:close/>
                </a:path>
                <a:path extrusionOk="0" h="1123314" w="921385">
                  <a:moveTo>
                    <a:pt x="800709" y="671322"/>
                  </a:moveTo>
                  <a:lnTo>
                    <a:pt x="798982" y="662800"/>
                  </a:lnTo>
                  <a:lnTo>
                    <a:pt x="794270" y="655815"/>
                  </a:lnTo>
                  <a:lnTo>
                    <a:pt x="787298" y="651116"/>
                  </a:lnTo>
                  <a:lnTo>
                    <a:pt x="778776" y="649389"/>
                  </a:lnTo>
                  <a:lnTo>
                    <a:pt x="515531" y="649389"/>
                  </a:lnTo>
                  <a:lnTo>
                    <a:pt x="506996" y="651116"/>
                  </a:lnTo>
                  <a:lnTo>
                    <a:pt x="500024" y="655815"/>
                  </a:lnTo>
                  <a:lnTo>
                    <a:pt x="495312" y="662800"/>
                  </a:lnTo>
                  <a:lnTo>
                    <a:pt x="493585" y="671322"/>
                  </a:lnTo>
                  <a:lnTo>
                    <a:pt x="495312" y="679856"/>
                  </a:lnTo>
                  <a:lnTo>
                    <a:pt x="500024" y="686828"/>
                  </a:lnTo>
                  <a:lnTo>
                    <a:pt x="506996" y="691540"/>
                  </a:lnTo>
                  <a:lnTo>
                    <a:pt x="515531" y="693267"/>
                  </a:lnTo>
                  <a:lnTo>
                    <a:pt x="778776" y="693267"/>
                  </a:lnTo>
                  <a:lnTo>
                    <a:pt x="787298" y="691540"/>
                  </a:lnTo>
                  <a:lnTo>
                    <a:pt x="794270" y="686828"/>
                  </a:lnTo>
                  <a:lnTo>
                    <a:pt x="798982" y="679856"/>
                  </a:lnTo>
                  <a:lnTo>
                    <a:pt x="800709" y="671322"/>
                  </a:lnTo>
                  <a:close/>
                </a:path>
                <a:path extrusionOk="0" h="1123314" w="921385">
                  <a:moveTo>
                    <a:pt x="800709" y="495820"/>
                  </a:moveTo>
                  <a:lnTo>
                    <a:pt x="798982" y="487273"/>
                  </a:lnTo>
                  <a:lnTo>
                    <a:pt x="794283" y="480301"/>
                  </a:lnTo>
                  <a:lnTo>
                    <a:pt x="787311" y="475602"/>
                  </a:lnTo>
                  <a:lnTo>
                    <a:pt x="778776" y="473875"/>
                  </a:lnTo>
                  <a:lnTo>
                    <a:pt x="504558" y="473875"/>
                  </a:lnTo>
                  <a:lnTo>
                    <a:pt x="496011" y="475602"/>
                  </a:lnTo>
                  <a:lnTo>
                    <a:pt x="489038" y="480301"/>
                  </a:lnTo>
                  <a:lnTo>
                    <a:pt x="484339" y="487273"/>
                  </a:lnTo>
                  <a:lnTo>
                    <a:pt x="482625" y="495820"/>
                  </a:lnTo>
                  <a:lnTo>
                    <a:pt x="484339" y="504355"/>
                  </a:lnTo>
                  <a:lnTo>
                    <a:pt x="489038" y="511327"/>
                  </a:lnTo>
                  <a:lnTo>
                    <a:pt x="496011" y="516026"/>
                  </a:lnTo>
                  <a:lnTo>
                    <a:pt x="504558" y="517753"/>
                  </a:lnTo>
                  <a:lnTo>
                    <a:pt x="778776" y="517753"/>
                  </a:lnTo>
                  <a:lnTo>
                    <a:pt x="787311" y="516026"/>
                  </a:lnTo>
                  <a:lnTo>
                    <a:pt x="794283" y="511327"/>
                  </a:lnTo>
                  <a:lnTo>
                    <a:pt x="798982" y="504355"/>
                  </a:lnTo>
                  <a:lnTo>
                    <a:pt x="800709" y="495820"/>
                  </a:lnTo>
                  <a:close/>
                </a:path>
                <a:path extrusionOk="0" h="1123314" w="921385">
                  <a:moveTo>
                    <a:pt x="800709" y="320306"/>
                  </a:moveTo>
                  <a:lnTo>
                    <a:pt x="798982" y="311759"/>
                  </a:lnTo>
                  <a:lnTo>
                    <a:pt x="794283" y="304787"/>
                  </a:lnTo>
                  <a:lnTo>
                    <a:pt x="787311" y="300088"/>
                  </a:lnTo>
                  <a:lnTo>
                    <a:pt x="778776" y="298361"/>
                  </a:lnTo>
                  <a:lnTo>
                    <a:pt x="318096" y="298361"/>
                  </a:lnTo>
                  <a:lnTo>
                    <a:pt x="309549" y="300088"/>
                  </a:lnTo>
                  <a:lnTo>
                    <a:pt x="302577" y="304787"/>
                  </a:lnTo>
                  <a:lnTo>
                    <a:pt x="297878" y="311759"/>
                  </a:lnTo>
                  <a:lnTo>
                    <a:pt x="296151" y="320306"/>
                  </a:lnTo>
                  <a:lnTo>
                    <a:pt x="297878" y="328841"/>
                  </a:lnTo>
                  <a:lnTo>
                    <a:pt x="302577" y="335813"/>
                  </a:lnTo>
                  <a:lnTo>
                    <a:pt x="309549" y="340512"/>
                  </a:lnTo>
                  <a:lnTo>
                    <a:pt x="318096" y="342239"/>
                  </a:lnTo>
                  <a:lnTo>
                    <a:pt x="778776" y="342239"/>
                  </a:lnTo>
                  <a:lnTo>
                    <a:pt x="787311" y="340512"/>
                  </a:lnTo>
                  <a:lnTo>
                    <a:pt x="794283" y="335813"/>
                  </a:lnTo>
                  <a:lnTo>
                    <a:pt x="798982" y="328841"/>
                  </a:lnTo>
                  <a:lnTo>
                    <a:pt x="800709" y="320306"/>
                  </a:lnTo>
                  <a:close/>
                </a:path>
                <a:path extrusionOk="0" h="1123314" w="921385">
                  <a:moveTo>
                    <a:pt x="921359" y="21932"/>
                  </a:moveTo>
                  <a:lnTo>
                    <a:pt x="919645" y="13385"/>
                  </a:lnTo>
                  <a:lnTo>
                    <a:pt x="914933" y="6413"/>
                  </a:lnTo>
                  <a:lnTo>
                    <a:pt x="907961" y="1714"/>
                  </a:lnTo>
                  <a:lnTo>
                    <a:pt x="899426" y="0"/>
                  </a:lnTo>
                  <a:lnTo>
                    <a:pt x="877493" y="0"/>
                  </a:lnTo>
                  <a:lnTo>
                    <a:pt x="877493" y="43878"/>
                  </a:lnTo>
                  <a:lnTo>
                    <a:pt x="877493" y="1079385"/>
                  </a:lnTo>
                  <a:lnTo>
                    <a:pt x="43878" y="1079385"/>
                  </a:lnTo>
                  <a:lnTo>
                    <a:pt x="43878" y="43878"/>
                  </a:lnTo>
                  <a:lnTo>
                    <a:pt x="877493" y="43878"/>
                  </a:lnTo>
                  <a:lnTo>
                    <a:pt x="877493" y="0"/>
                  </a:lnTo>
                  <a:lnTo>
                    <a:pt x="21945" y="0"/>
                  </a:lnTo>
                  <a:lnTo>
                    <a:pt x="13398" y="1714"/>
                  </a:lnTo>
                  <a:lnTo>
                    <a:pt x="6426" y="6413"/>
                  </a:lnTo>
                  <a:lnTo>
                    <a:pt x="1727" y="13385"/>
                  </a:lnTo>
                  <a:lnTo>
                    <a:pt x="0" y="21932"/>
                  </a:lnTo>
                  <a:lnTo>
                    <a:pt x="0" y="1101331"/>
                  </a:lnTo>
                  <a:lnTo>
                    <a:pt x="1727" y="1109865"/>
                  </a:lnTo>
                  <a:lnTo>
                    <a:pt x="6426" y="1116838"/>
                  </a:lnTo>
                  <a:lnTo>
                    <a:pt x="13398" y="1121537"/>
                  </a:lnTo>
                  <a:lnTo>
                    <a:pt x="21945" y="1123264"/>
                  </a:lnTo>
                  <a:lnTo>
                    <a:pt x="899426" y="1123264"/>
                  </a:lnTo>
                  <a:lnTo>
                    <a:pt x="907961" y="1121537"/>
                  </a:lnTo>
                  <a:lnTo>
                    <a:pt x="914933" y="1116838"/>
                  </a:lnTo>
                  <a:lnTo>
                    <a:pt x="919645" y="1109865"/>
                  </a:lnTo>
                  <a:lnTo>
                    <a:pt x="921359" y="1101331"/>
                  </a:lnTo>
                  <a:lnTo>
                    <a:pt x="921359" y="1079385"/>
                  </a:lnTo>
                  <a:lnTo>
                    <a:pt x="921359" y="43878"/>
                  </a:lnTo>
                  <a:lnTo>
                    <a:pt x="921359" y="219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666317" y="3706073"/>
              <a:ext cx="131622" cy="131634"/>
            </a:xfrm>
            <a:prstGeom prst="rect">
              <a:avLst/>
            </a:prstGeom>
            <a:blipFill rotWithShape="1">
              <a:blip r:embed="rId1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666317" y="3881585"/>
              <a:ext cx="131622" cy="131634"/>
            </a:xfrm>
            <a:prstGeom prst="rect">
              <a:avLst/>
            </a:prstGeom>
            <a:blipFill rotWithShape="1">
              <a:blip r:embed="rId1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666317" y="4057097"/>
              <a:ext cx="131622" cy="131634"/>
            </a:xfrm>
            <a:prstGeom prst="rect">
              <a:avLst/>
            </a:prstGeom>
            <a:blipFill rotWithShape="1">
              <a:blip r:embed="rId1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845580" y="4248131"/>
              <a:ext cx="145626" cy="194015"/>
            </a:xfrm>
            <a:prstGeom prst="rect">
              <a:avLst/>
            </a:prstGeom>
            <a:blipFill rotWithShape="1">
              <a:blip r:embed="rId1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2029961" y="4326051"/>
              <a:ext cx="105828" cy="106883"/>
            </a:xfrm>
            <a:prstGeom prst="rect">
              <a:avLst/>
            </a:prstGeom>
            <a:blipFill rotWithShape="1">
              <a:blip r:embed="rId1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277855" y="3378707"/>
              <a:ext cx="1122045" cy="1152525"/>
            </a:xfrm>
            <a:custGeom>
              <a:rect b="b" l="l" r="r" t="t"/>
              <a:pathLst>
                <a:path extrusionOk="0" h="1152525" w="1122045">
                  <a:moveTo>
                    <a:pt x="571792" y="194500"/>
                  </a:moveTo>
                  <a:lnTo>
                    <a:pt x="564324" y="186842"/>
                  </a:lnTo>
                  <a:lnTo>
                    <a:pt x="339077" y="186842"/>
                  </a:lnTo>
                  <a:lnTo>
                    <a:pt x="331597" y="194500"/>
                  </a:lnTo>
                  <a:lnTo>
                    <a:pt x="331597" y="213398"/>
                  </a:lnTo>
                  <a:lnTo>
                    <a:pt x="339077" y="221081"/>
                  </a:lnTo>
                  <a:lnTo>
                    <a:pt x="564324" y="221081"/>
                  </a:lnTo>
                  <a:lnTo>
                    <a:pt x="571792" y="213398"/>
                  </a:lnTo>
                  <a:lnTo>
                    <a:pt x="571792" y="194500"/>
                  </a:lnTo>
                  <a:close/>
                </a:path>
                <a:path extrusionOk="0" h="1152525" w="1122045">
                  <a:moveTo>
                    <a:pt x="1121422" y="425869"/>
                  </a:moveTo>
                  <a:lnTo>
                    <a:pt x="1102220" y="389356"/>
                  </a:lnTo>
                  <a:lnTo>
                    <a:pt x="1088288" y="382600"/>
                  </a:lnTo>
                  <a:lnTo>
                    <a:pt x="1088288" y="427342"/>
                  </a:lnTo>
                  <a:lnTo>
                    <a:pt x="1056411" y="507276"/>
                  </a:lnTo>
                  <a:lnTo>
                    <a:pt x="1039266" y="500075"/>
                  </a:lnTo>
                  <a:lnTo>
                    <a:pt x="963777" y="468388"/>
                  </a:lnTo>
                  <a:lnTo>
                    <a:pt x="995654" y="388454"/>
                  </a:lnTo>
                  <a:lnTo>
                    <a:pt x="997496" y="386575"/>
                  </a:lnTo>
                  <a:lnTo>
                    <a:pt x="1002220" y="384543"/>
                  </a:lnTo>
                  <a:lnTo>
                    <a:pt x="1004811" y="384517"/>
                  </a:lnTo>
                  <a:lnTo>
                    <a:pt x="1084453" y="417957"/>
                  </a:lnTo>
                  <a:lnTo>
                    <a:pt x="1086294" y="419836"/>
                  </a:lnTo>
                  <a:lnTo>
                    <a:pt x="1088275" y="424688"/>
                  </a:lnTo>
                  <a:lnTo>
                    <a:pt x="1088288" y="427342"/>
                  </a:lnTo>
                  <a:lnTo>
                    <a:pt x="1088288" y="382600"/>
                  </a:lnTo>
                  <a:lnTo>
                    <a:pt x="1019797" y="353847"/>
                  </a:lnTo>
                  <a:lnTo>
                    <a:pt x="1011682" y="351345"/>
                  </a:lnTo>
                  <a:lnTo>
                    <a:pt x="1003363" y="350545"/>
                  </a:lnTo>
                  <a:lnTo>
                    <a:pt x="995057" y="351421"/>
                  </a:lnTo>
                  <a:lnTo>
                    <a:pt x="963815" y="377926"/>
                  </a:lnTo>
                  <a:lnTo>
                    <a:pt x="878522" y="591820"/>
                  </a:lnTo>
                  <a:lnTo>
                    <a:pt x="878522" y="237756"/>
                  </a:lnTo>
                  <a:lnTo>
                    <a:pt x="876757" y="233387"/>
                  </a:lnTo>
                  <a:lnTo>
                    <a:pt x="868756" y="225183"/>
                  </a:lnTo>
                  <a:lnTo>
                    <a:pt x="821575" y="176784"/>
                  </a:lnTo>
                  <a:lnTo>
                    <a:pt x="821575" y="225183"/>
                  </a:lnTo>
                  <a:lnTo>
                    <a:pt x="659053" y="225183"/>
                  </a:lnTo>
                  <a:lnTo>
                    <a:pt x="659053" y="58420"/>
                  </a:lnTo>
                  <a:lnTo>
                    <a:pt x="821575" y="225183"/>
                  </a:lnTo>
                  <a:lnTo>
                    <a:pt x="821575" y="176784"/>
                  </a:lnTo>
                  <a:lnTo>
                    <a:pt x="706208" y="58420"/>
                  </a:lnTo>
                  <a:lnTo>
                    <a:pt x="682637" y="34239"/>
                  </a:lnTo>
                  <a:lnTo>
                    <a:pt x="651027" y="1816"/>
                  </a:lnTo>
                  <a:lnTo>
                    <a:pt x="646785" y="0"/>
                  </a:lnTo>
                  <a:lnTo>
                    <a:pt x="7480" y="0"/>
                  </a:lnTo>
                  <a:lnTo>
                    <a:pt x="0" y="7683"/>
                  </a:lnTo>
                  <a:lnTo>
                    <a:pt x="0" y="158648"/>
                  </a:lnTo>
                  <a:lnTo>
                    <a:pt x="7480" y="166319"/>
                  </a:lnTo>
                  <a:lnTo>
                    <a:pt x="25908" y="166319"/>
                  </a:lnTo>
                  <a:lnTo>
                    <a:pt x="33362" y="158648"/>
                  </a:lnTo>
                  <a:lnTo>
                    <a:pt x="33362" y="34239"/>
                  </a:lnTo>
                  <a:lnTo>
                    <a:pt x="625678" y="34239"/>
                  </a:lnTo>
                  <a:lnTo>
                    <a:pt x="625678" y="251739"/>
                  </a:lnTo>
                  <a:lnTo>
                    <a:pt x="633145" y="259397"/>
                  </a:lnTo>
                  <a:lnTo>
                    <a:pt x="845159" y="259397"/>
                  </a:lnTo>
                  <a:lnTo>
                    <a:pt x="845159" y="675474"/>
                  </a:lnTo>
                  <a:lnTo>
                    <a:pt x="770686" y="862177"/>
                  </a:lnTo>
                  <a:lnTo>
                    <a:pt x="770280" y="864692"/>
                  </a:lnTo>
                  <a:lnTo>
                    <a:pt x="778586" y="1034910"/>
                  </a:lnTo>
                  <a:lnTo>
                    <a:pt x="782599" y="1040739"/>
                  </a:lnTo>
                  <a:lnTo>
                    <a:pt x="790625" y="1044117"/>
                  </a:lnTo>
                  <a:lnTo>
                    <a:pt x="792784" y="1044536"/>
                  </a:lnTo>
                  <a:lnTo>
                    <a:pt x="799033" y="1044536"/>
                  </a:lnTo>
                  <a:lnTo>
                    <a:pt x="803071" y="1042974"/>
                  </a:lnTo>
                  <a:lnTo>
                    <a:pt x="845159" y="1003236"/>
                  </a:lnTo>
                  <a:lnTo>
                    <a:pt x="845159" y="1118108"/>
                  </a:lnTo>
                  <a:lnTo>
                    <a:pt x="33362" y="1118108"/>
                  </a:lnTo>
                  <a:lnTo>
                    <a:pt x="33362" y="208216"/>
                  </a:lnTo>
                  <a:lnTo>
                    <a:pt x="25908" y="200545"/>
                  </a:lnTo>
                  <a:lnTo>
                    <a:pt x="7480" y="200545"/>
                  </a:lnTo>
                  <a:lnTo>
                    <a:pt x="0" y="208216"/>
                  </a:lnTo>
                  <a:lnTo>
                    <a:pt x="12" y="1144676"/>
                  </a:lnTo>
                  <a:lnTo>
                    <a:pt x="7480" y="1152334"/>
                  </a:lnTo>
                  <a:lnTo>
                    <a:pt x="871042" y="1152334"/>
                  </a:lnTo>
                  <a:lnTo>
                    <a:pt x="878522" y="1144676"/>
                  </a:lnTo>
                  <a:lnTo>
                    <a:pt x="878522" y="1118108"/>
                  </a:lnTo>
                  <a:lnTo>
                    <a:pt x="878522" y="1003236"/>
                  </a:lnTo>
                  <a:lnTo>
                    <a:pt x="878522" y="990117"/>
                  </a:lnTo>
                  <a:lnTo>
                    <a:pt x="878522" y="971727"/>
                  </a:lnTo>
                  <a:lnTo>
                    <a:pt x="923671" y="929081"/>
                  </a:lnTo>
                  <a:lnTo>
                    <a:pt x="925080" y="926998"/>
                  </a:lnTo>
                  <a:lnTo>
                    <a:pt x="937488" y="895870"/>
                  </a:lnTo>
                  <a:lnTo>
                    <a:pt x="1001623" y="735037"/>
                  </a:lnTo>
                  <a:lnTo>
                    <a:pt x="986002" y="711428"/>
                  </a:lnTo>
                  <a:lnTo>
                    <a:pt x="979741" y="712762"/>
                  </a:lnTo>
                  <a:lnTo>
                    <a:pt x="974432" y="716407"/>
                  </a:lnTo>
                  <a:lnTo>
                    <a:pt x="970749" y="722071"/>
                  </a:lnTo>
                  <a:lnTo>
                    <a:pt x="901446" y="895870"/>
                  </a:lnTo>
                  <a:lnTo>
                    <a:pt x="893102" y="892365"/>
                  </a:lnTo>
                  <a:lnTo>
                    <a:pt x="879970" y="886853"/>
                  </a:lnTo>
                  <a:lnTo>
                    <a:pt x="879970" y="923823"/>
                  </a:lnTo>
                  <a:lnTo>
                    <a:pt x="809802" y="990117"/>
                  </a:lnTo>
                  <a:lnTo>
                    <a:pt x="805040" y="892365"/>
                  </a:lnTo>
                  <a:lnTo>
                    <a:pt x="879970" y="923823"/>
                  </a:lnTo>
                  <a:lnTo>
                    <a:pt x="879970" y="886853"/>
                  </a:lnTo>
                  <a:lnTo>
                    <a:pt x="808812" y="856983"/>
                  </a:lnTo>
                  <a:lnTo>
                    <a:pt x="914565" y="591820"/>
                  </a:lnTo>
                  <a:lnTo>
                    <a:pt x="951153" y="500075"/>
                  </a:lnTo>
                  <a:lnTo>
                    <a:pt x="1043774" y="538949"/>
                  </a:lnTo>
                  <a:lnTo>
                    <a:pt x="994676" y="662101"/>
                  </a:lnTo>
                  <a:lnTo>
                    <a:pt x="993432" y="668769"/>
                  </a:lnTo>
                  <a:lnTo>
                    <a:pt x="994727" y="675195"/>
                  </a:lnTo>
                  <a:lnTo>
                    <a:pt x="998283" y="680656"/>
                  </a:lnTo>
                  <a:lnTo>
                    <a:pt x="1003795" y="684428"/>
                  </a:lnTo>
                  <a:lnTo>
                    <a:pt x="1010310" y="685698"/>
                  </a:lnTo>
                  <a:lnTo>
                    <a:pt x="1016571" y="684364"/>
                  </a:lnTo>
                  <a:lnTo>
                    <a:pt x="1092466" y="507276"/>
                  </a:lnTo>
                  <a:lnTo>
                    <a:pt x="1118209" y="442722"/>
                  </a:lnTo>
                  <a:lnTo>
                    <a:pt x="1120635" y="434390"/>
                  </a:lnTo>
                  <a:lnTo>
                    <a:pt x="1121422" y="4258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4390190" y="3742509"/>
              <a:ext cx="193574" cy="198383"/>
            </a:xfrm>
            <a:prstGeom prst="rect">
              <a:avLst/>
            </a:prstGeom>
            <a:blipFill rotWithShape="1">
              <a:blip r:embed="rId1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4637252" y="3797960"/>
              <a:ext cx="390525" cy="116839"/>
            </a:xfrm>
            <a:custGeom>
              <a:rect b="b" l="l" r="r" t="t"/>
              <a:pathLst>
                <a:path extrusionOk="0" h="116839" w="390525">
                  <a:moveTo>
                    <a:pt x="320243" y="89789"/>
                  </a:moveTo>
                  <a:lnTo>
                    <a:pt x="312788" y="82130"/>
                  </a:lnTo>
                  <a:lnTo>
                    <a:pt x="7467" y="82130"/>
                  </a:lnTo>
                  <a:lnTo>
                    <a:pt x="0" y="89789"/>
                  </a:lnTo>
                  <a:lnTo>
                    <a:pt x="0" y="108699"/>
                  </a:lnTo>
                  <a:lnTo>
                    <a:pt x="7467" y="116370"/>
                  </a:lnTo>
                  <a:lnTo>
                    <a:pt x="312788" y="116370"/>
                  </a:lnTo>
                  <a:lnTo>
                    <a:pt x="320243" y="108699"/>
                  </a:lnTo>
                  <a:lnTo>
                    <a:pt x="320243" y="89789"/>
                  </a:lnTo>
                  <a:close/>
                </a:path>
                <a:path extrusionOk="0" h="116839" w="390525">
                  <a:moveTo>
                    <a:pt x="390309" y="7658"/>
                  </a:moveTo>
                  <a:lnTo>
                    <a:pt x="382841" y="0"/>
                  </a:lnTo>
                  <a:lnTo>
                    <a:pt x="7467" y="0"/>
                  </a:lnTo>
                  <a:lnTo>
                    <a:pt x="0" y="7658"/>
                  </a:lnTo>
                  <a:lnTo>
                    <a:pt x="0" y="26555"/>
                  </a:lnTo>
                  <a:lnTo>
                    <a:pt x="7467" y="34226"/>
                  </a:lnTo>
                  <a:lnTo>
                    <a:pt x="382841" y="34226"/>
                  </a:lnTo>
                  <a:lnTo>
                    <a:pt x="390309" y="26555"/>
                  </a:lnTo>
                  <a:lnTo>
                    <a:pt x="390309" y="76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4390190" y="3967253"/>
              <a:ext cx="193574" cy="198383"/>
            </a:xfrm>
            <a:prstGeom prst="rect">
              <a:avLst/>
            </a:prstGeom>
            <a:blipFill rotWithShape="1">
              <a:blip r:embed="rId2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637252" y="4022699"/>
              <a:ext cx="390525" cy="116839"/>
            </a:xfrm>
            <a:custGeom>
              <a:rect b="b" l="l" r="r" t="t"/>
              <a:pathLst>
                <a:path extrusionOk="0" h="116839" w="390525">
                  <a:moveTo>
                    <a:pt x="140106" y="89801"/>
                  </a:moveTo>
                  <a:lnTo>
                    <a:pt x="132651" y="82156"/>
                  </a:lnTo>
                  <a:lnTo>
                    <a:pt x="7467" y="82156"/>
                  </a:lnTo>
                  <a:lnTo>
                    <a:pt x="0" y="89801"/>
                  </a:lnTo>
                  <a:lnTo>
                    <a:pt x="0" y="108712"/>
                  </a:lnTo>
                  <a:lnTo>
                    <a:pt x="7467" y="116370"/>
                  </a:lnTo>
                  <a:lnTo>
                    <a:pt x="132651" y="116370"/>
                  </a:lnTo>
                  <a:lnTo>
                    <a:pt x="140106" y="108712"/>
                  </a:lnTo>
                  <a:lnTo>
                    <a:pt x="140106" y="89801"/>
                  </a:lnTo>
                  <a:close/>
                </a:path>
                <a:path extrusionOk="0" h="116839" w="390525">
                  <a:moveTo>
                    <a:pt x="390309" y="7658"/>
                  </a:moveTo>
                  <a:lnTo>
                    <a:pt x="382841" y="0"/>
                  </a:lnTo>
                  <a:lnTo>
                    <a:pt x="7467" y="0"/>
                  </a:lnTo>
                  <a:lnTo>
                    <a:pt x="0" y="7658"/>
                  </a:lnTo>
                  <a:lnTo>
                    <a:pt x="0" y="26568"/>
                  </a:lnTo>
                  <a:lnTo>
                    <a:pt x="7467" y="34226"/>
                  </a:lnTo>
                  <a:lnTo>
                    <a:pt x="382841" y="34226"/>
                  </a:lnTo>
                  <a:lnTo>
                    <a:pt x="390309" y="26568"/>
                  </a:lnTo>
                  <a:lnTo>
                    <a:pt x="390309" y="76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390190" y="4220864"/>
              <a:ext cx="165233" cy="169527"/>
            </a:xfrm>
            <a:prstGeom prst="rect">
              <a:avLst/>
            </a:prstGeom>
            <a:blipFill rotWithShape="1">
              <a:blip r:embed="rId2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637252" y="4247438"/>
              <a:ext cx="390525" cy="116839"/>
            </a:xfrm>
            <a:custGeom>
              <a:rect b="b" l="l" r="r" t="t"/>
              <a:pathLst>
                <a:path extrusionOk="0" h="116839" w="390525">
                  <a:moveTo>
                    <a:pt x="336943" y="89814"/>
                  </a:moveTo>
                  <a:lnTo>
                    <a:pt x="329476" y="82143"/>
                  </a:lnTo>
                  <a:lnTo>
                    <a:pt x="7467" y="82143"/>
                  </a:lnTo>
                  <a:lnTo>
                    <a:pt x="0" y="89814"/>
                  </a:lnTo>
                  <a:lnTo>
                    <a:pt x="0" y="108712"/>
                  </a:lnTo>
                  <a:lnTo>
                    <a:pt x="7467" y="116382"/>
                  </a:lnTo>
                  <a:lnTo>
                    <a:pt x="329476" y="116382"/>
                  </a:lnTo>
                  <a:lnTo>
                    <a:pt x="336943" y="108712"/>
                  </a:lnTo>
                  <a:lnTo>
                    <a:pt x="336943" y="89814"/>
                  </a:lnTo>
                  <a:close/>
                </a:path>
                <a:path extrusionOk="0" h="116839" w="390525">
                  <a:moveTo>
                    <a:pt x="390309" y="7683"/>
                  </a:moveTo>
                  <a:lnTo>
                    <a:pt x="382841" y="0"/>
                  </a:lnTo>
                  <a:lnTo>
                    <a:pt x="7467" y="0"/>
                  </a:lnTo>
                  <a:lnTo>
                    <a:pt x="0" y="7683"/>
                  </a:lnTo>
                  <a:lnTo>
                    <a:pt x="0" y="26581"/>
                  </a:lnTo>
                  <a:lnTo>
                    <a:pt x="7467" y="34239"/>
                  </a:lnTo>
                  <a:lnTo>
                    <a:pt x="382841" y="34239"/>
                  </a:lnTo>
                  <a:lnTo>
                    <a:pt x="390309" y="26581"/>
                  </a:lnTo>
                  <a:lnTo>
                    <a:pt x="390309" y="76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33" name="Google Shape;133;p2"/>
          <p:cNvSpPr txBox="1"/>
          <p:nvPr>
            <p:ph idx="10" type="dt"/>
          </p:nvPr>
        </p:nvSpPr>
        <p:spPr>
          <a:xfrm>
            <a:off x="97637" y="6515601"/>
            <a:ext cx="394462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Rapat Koordinasi dengan Kepala Dinas Pendidikan Seluruh Indonesia</a:t>
            </a:r>
            <a:endParaRPr/>
          </a:p>
        </p:txBody>
      </p:sp>
      <p:sp>
        <p:nvSpPr>
          <p:cNvPr id="134" name="Google Shape;134;p2"/>
          <p:cNvSpPr txBox="1"/>
          <p:nvPr>
            <p:ph idx="11" type="ftr"/>
          </p:nvPr>
        </p:nvSpPr>
        <p:spPr>
          <a:xfrm>
            <a:off x="9638792" y="6516210"/>
            <a:ext cx="238379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Kementerian Pendidikan dan Kebudayaan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3"/>
          <p:cNvGrpSpPr/>
          <p:nvPr/>
        </p:nvGrpSpPr>
        <p:grpSpPr>
          <a:xfrm>
            <a:off x="381000" y="1036281"/>
            <a:ext cx="5556504" cy="5026193"/>
            <a:chOff x="381000" y="1036281"/>
            <a:chExt cx="5556504" cy="5026193"/>
          </a:xfrm>
        </p:grpSpPr>
        <p:sp>
          <p:nvSpPr>
            <p:cNvPr id="140" name="Google Shape;140;p3"/>
            <p:cNvSpPr/>
            <p:nvPr/>
          </p:nvSpPr>
          <p:spPr>
            <a:xfrm>
              <a:off x="390138" y="1555997"/>
              <a:ext cx="5538226" cy="4506477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406907" y="1563623"/>
              <a:ext cx="5454650" cy="4432300"/>
            </a:xfrm>
            <a:custGeom>
              <a:rect b="b" l="l" r="r" t="t"/>
              <a:pathLst>
                <a:path extrusionOk="0" h="4432300" w="5454650">
                  <a:moveTo>
                    <a:pt x="5454396" y="0"/>
                  </a:moveTo>
                  <a:lnTo>
                    <a:pt x="0" y="0"/>
                  </a:lnTo>
                  <a:lnTo>
                    <a:pt x="0" y="4431792"/>
                  </a:lnTo>
                  <a:lnTo>
                    <a:pt x="5454396" y="4431792"/>
                  </a:lnTo>
                  <a:lnTo>
                    <a:pt x="54543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381000" y="1036281"/>
              <a:ext cx="5556504" cy="603542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2273807" y="1103401"/>
              <a:ext cx="1769364" cy="528802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406907" y="1062228"/>
              <a:ext cx="5454650" cy="501650"/>
            </a:xfrm>
            <a:custGeom>
              <a:rect b="b" l="l" r="r" t="t"/>
              <a:pathLst>
                <a:path extrusionOk="0" h="501650" w="5454650">
                  <a:moveTo>
                    <a:pt x="5454396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5454396" y="501396"/>
                  </a:lnTo>
                  <a:lnTo>
                    <a:pt x="5454396" y="0"/>
                  </a:lnTo>
                  <a:close/>
                </a:path>
              </a:pathLst>
            </a:custGeom>
            <a:solidFill>
              <a:srgbClr val="7E7E7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45" name="Google Shape;145;p3"/>
          <p:cNvSpPr txBox="1"/>
          <p:nvPr/>
        </p:nvSpPr>
        <p:spPr>
          <a:xfrm>
            <a:off x="406908" y="1062227"/>
            <a:ext cx="54546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4450">
            <a:spAutoFit/>
          </a:bodyPr>
          <a:lstStyle/>
          <a:p>
            <a:pPr indent="0" lvl="0" marL="127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Situasi saat ini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3"/>
          <p:cNvSpPr txBox="1"/>
          <p:nvPr>
            <p:ph type="title"/>
          </p:nvPr>
        </p:nvSpPr>
        <p:spPr>
          <a:xfrm>
            <a:off x="632866" y="216534"/>
            <a:ext cx="6221730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Ujian Sekolah Berstandar Nasional (USBN)</a:t>
            </a:r>
            <a:endParaRPr/>
          </a:p>
        </p:txBody>
      </p:sp>
      <p:grpSp>
        <p:nvGrpSpPr>
          <p:cNvPr id="147" name="Google Shape;147;p3"/>
          <p:cNvGrpSpPr/>
          <p:nvPr/>
        </p:nvGrpSpPr>
        <p:grpSpPr>
          <a:xfrm>
            <a:off x="0" y="6356603"/>
            <a:ext cx="12192000" cy="501650"/>
            <a:chOff x="0" y="6356603"/>
            <a:chExt cx="12192000" cy="501650"/>
          </a:xfrm>
        </p:grpSpPr>
        <p:sp>
          <p:nvSpPr>
            <p:cNvPr id="148" name="Google Shape;148;p3"/>
            <p:cNvSpPr/>
            <p:nvPr/>
          </p:nvSpPr>
          <p:spPr>
            <a:xfrm>
              <a:off x="0" y="6356603"/>
              <a:ext cx="12192000" cy="501650"/>
            </a:xfrm>
            <a:custGeom>
              <a:rect b="b" l="l" r="r" t="t"/>
              <a:pathLst>
                <a:path extrusionOk="0" h="501650" w="12192000">
                  <a:moveTo>
                    <a:pt x="12192000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2192000" y="50139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1F386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0" y="6356603"/>
              <a:ext cx="12192000" cy="501650"/>
            </a:xfrm>
            <a:custGeom>
              <a:rect b="b" l="l" r="r" t="t"/>
              <a:pathLst>
                <a:path extrusionOk="0" h="501650" w="12192000">
                  <a:moveTo>
                    <a:pt x="0" y="501396"/>
                  </a:moveTo>
                  <a:lnTo>
                    <a:pt x="12192000" y="501396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noFill/>
            <a:ln cap="flat" cmpd="sng" w="12175">
              <a:solidFill>
                <a:srgbClr val="1F38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9047987" y="6406896"/>
              <a:ext cx="551688" cy="390143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146304" y="134111"/>
            <a:ext cx="548678" cy="635508"/>
            <a:chOff x="146304" y="134111"/>
            <a:chExt cx="548678" cy="635508"/>
          </a:xfrm>
        </p:grpSpPr>
        <p:sp>
          <p:nvSpPr>
            <p:cNvPr id="152" name="Google Shape;152;p3"/>
            <p:cNvSpPr/>
            <p:nvPr/>
          </p:nvSpPr>
          <p:spPr>
            <a:xfrm>
              <a:off x="219207" y="228178"/>
              <a:ext cx="414913" cy="412087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146304" y="134111"/>
              <a:ext cx="548678" cy="635508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227076" y="236220"/>
              <a:ext cx="340360" cy="337185"/>
            </a:xfrm>
            <a:custGeom>
              <a:rect b="b" l="l" r="r" t="t"/>
              <a:pathLst>
                <a:path extrusionOk="0" h="337184" w="340359">
                  <a:moveTo>
                    <a:pt x="169926" y="0"/>
                  </a:moveTo>
                  <a:lnTo>
                    <a:pt x="124751" y="6018"/>
                  </a:lnTo>
                  <a:lnTo>
                    <a:pt x="84158" y="23001"/>
                  </a:lnTo>
                  <a:lnTo>
                    <a:pt x="49768" y="49339"/>
                  </a:lnTo>
                  <a:lnTo>
                    <a:pt x="23198" y="83424"/>
                  </a:lnTo>
                  <a:lnTo>
                    <a:pt x="6069" y="123648"/>
                  </a:lnTo>
                  <a:lnTo>
                    <a:pt x="0" y="168401"/>
                  </a:lnTo>
                  <a:lnTo>
                    <a:pt x="6069" y="213155"/>
                  </a:lnTo>
                  <a:lnTo>
                    <a:pt x="23198" y="253379"/>
                  </a:lnTo>
                  <a:lnTo>
                    <a:pt x="49768" y="287464"/>
                  </a:lnTo>
                  <a:lnTo>
                    <a:pt x="84158" y="313802"/>
                  </a:lnTo>
                  <a:lnTo>
                    <a:pt x="124751" y="330785"/>
                  </a:lnTo>
                  <a:lnTo>
                    <a:pt x="169926" y="336803"/>
                  </a:lnTo>
                  <a:lnTo>
                    <a:pt x="215100" y="330785"/>
                  </a:lnTo>
                  <a:lnTo>
                    <a:pt x="255693" y="313802"/>
                  </a:lnTo>
                  <a:lnTo>
                    <a:pt x="290083" y="287464"/>
                  </a:lnTo>
                  <a:lnTo>
                    <a:pt x="316653" y="253379"/>
                  </a:lnTo>
                  <a:lnTo>
                    <a:pt x="333782" y="213155"/>
                  </a:lnTo>
                  <a:lnTo>
                    <a:pt x="339852" y="168401"/>
                  </a:lnTo>
                  <a:lnTo>
                    <a:pt x="333782" y="123648"/>
                  </a:lnTo>
                  <a:lnTo>
                    <a:pt x="316653" y="83424"/>
                  </a:lnTo>
                  <a:lnTo>
                    <a:pt x="290083" y="49339"/>
                  </a:lnTo>
                  <a:lnTo>
                    <a:pt x="255693" y="23001"/>
                  </a:lnTo>
                  <a:lnTo>
                    <a:pt x="215100" y="6018"/>
                  </a:lnTo>
                  <a:lnTo>
                    <a:pt x="169926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55" name="Google Shape;155;p3"/>
          <p:cNvSpPr txBox="1"/>
          <p:nvPr/>
        </p:nvSpPr>
        <p:spPr>
          <a:xfrm>
            <a:off x="312521" y="216788"/>
            <a:ext cx="16700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" name="Google Shape;156;p3"/>
          <p:cNvGrpSpPr/>
          <p:nvPr/>
        </p:nvGrpSpPr>
        <p:grpSpPr>
          <a:xfrm>
            <a:off x="1368552" y="1097241"/>
            <a:ext cx="483082" cy="484670"/>
            <a:chOff x="1368552" y="1097241"/>
            <a:chExt cx="483082" cy="484670"/>
          </a:xfrm>
        </p:grpSpPr>
        <p:sp>
          <p:nvSpPr>
            <p:cNvPr id="157" name="Google Shape;157;p3"/>
            <p:cNvSpPr/>
            <p:nvPr/>
          </p:nvSpPr>
          <p:spPr>
            <a:xfrm>
              <a:off x="1368552" y="1097241"/>
              <a:ext cx="483082" cy="484670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1394460" y="1123188"/>
              <a:ext cx="381000" cy="382524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159" name="Google Shape;159;p3"/>
          <p:cNvGrpSpPr/>
          <p:nvPr/>
        </p:nvGrpSpPr>
        <p:grpSpPr>
          <a:xfrm>
            <a:off x="6007593" y="1036145"/>
            <a:ext cx="5916196" cy="586914"/>
            <a:chOff x="6007593" y="1036145"/>
            <a:chExt cx="5916196" cy="586914"/>
          </a:xfrm>
        </p:grpSpPr>
        <p:sp>
          <p:nvSpPr>
            <p:cNvPr id="160" name="Google Shape;160;p3"/>
            <p:cNvSpPr/>
            <p:nvPr/>
          </p:nvSpPr>
          <p:spPr>
            <a:xfrm>
              <a:off x="6007593" y="1036145"/>
              <a:ext cx="5916196" cy="585525"/>
            </a:xfrm>
            <a:prstGeom prst="rect">
              <a:avLst/>
            </a:prstGeom>
            <a:blipFill rotWithShape="1">
              <a:blip r:embed="rId1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7702295" y="1094257"/>
              <a:ext cx="2523744" cy="528802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6024371" y="1053083"/>
              <a:ext cx="5832475" cy="501650"/>
            </a:xfrm>
            <a:custGeom>
              <a:rect b="b" l="l" r="r" t="t"/>
              <a:pathLst>
                <a:path extrusionOk="0" h="501650" w="5832475">
                  <a:moveTo>
                    <a:pt x="5832348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5832348" y="501396"/>
                  </a:lnTo>
                  <a:lnTo>
                    <a:pt x="5832348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63" name="Google Shape;163;p3"/>
          <p:cNvSpPr txBox="1"/>
          <p:nvPr/>
        </p:nvSpPr>
        <p:spPr>
          <a:xfrm>
            <a:off x="6024371" y="1053083"/>
            <a:ext cx="5832475" cy="510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38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Arahan kebijakan baru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" name="Google Shape;164;p3"/>
          <p:cNvGrpSpPr/>
          <p:nvPr/>
        </p:nvGrpSpPr>
        <p:grpSpPr>
          <a:xfrm>
            <a:off x="5998464" y="1537716"/>
            <a:ext cx="5934455" cy="4533900"/>
            <a:chOff x="5998464" y="1537716"/>
            <a:chExt cx="5934455" cy="4533900"/>
          </a:xfrm>
        </p:grpSpPr>
        <p:sp>
          <p:nvSpPr>
            <p:cNvPr id="165" name="Google Shape;165;p3"/>
            <p:cNvSpPr/>
            <p:nvPr/>
          </p:nvSpPr>
          <p:spPr>
            <a:xfrm>
              <a:off x="5998464" y="1537716"/>
              <a:ext cx="5934455" cy="4533900"/>
            </a:xfrm>
            <a:prstGeom prst="rect">
              <a:avLst/>
            </a:prstGeom>
            <a:blipFill rotWithShape="1">
              <a:blip r:embed="rId1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6024372" y="1563624"/>
              <a:ext cx="5832475" cy="4432300"/>
            </a:xfrm>
            <a:custGeom>
              <a:rect b="b" l="l" r="r" t="t"/>
              <a:pathLst>
                <a:path extrusionOk="0" h="4432300" w="5832475">
                  <a:moveTo>
                    <a:pt x="5832348" y="0"/>
                  </a:moveTo>
                  <a:lnTo>
                    <a:pt x="0" y="0"/>
                  </a:lnTo>
                  <a:lnTo>
                    <a:pt x="0" y="4431792"/>
                  </a:lnTo>
                  <a:lnTo>
                    <a:pt x="5832348" y="4431792"/>
                  </a:lnTo>
                  <a:lnTo>
                    <a:pt x="5832348" y="0"/>
                  </a:lnTo>
                  <a:close/>
                </a:path>
              </a:pathLst>
            </a:custGeom>
            <a:solidFill>
              <a:srgbClr val="DEEBF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67" name="Google Shape;167;p3"/>
          <p:cNvSpPr txBox="1"/>
          <p:nvPr/>
        </p:nvSpPr>
        <p:spPr>
          <a:xfrm>
            <a:off x="6515100" y="1792223"/>
            <a:ext cx="4851400" cy="786765"/>
          </a:xfrm>
          <a:prstGeom prst="rect">
            <a:avLst/>
          </a:prstGeom>
          <a:solidFill>
            <a:srgbClr val="B3D0EB"/>
          </a:solidFill>
          <a:ln>
            <a:noFill/>
          </a:ln>
        </p:spPr>
        <p:txBody>
          <a:bodyPr anchorCtr="0" anchor="t" bIns="0" lIns="0" spcFirstLastPara="1" rIns="0" wrap="square" tIns="63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Tahun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2020, USBN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akan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diganti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dengan ujian (asesmen)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yang diselenggarakan hanya oleh sekolah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"/>
          <p:cNvSpPr txBox="1"/>
          <p:nvPr/>
        </p:nvSpPr>
        <p:spPr>
          <a:xfrm>
            <a:off x="6515100" y="2708148"/>
            <a:ext cx="4851400" cy="1152525"/>
          </a:xfrm>
          <a:prstGeom prst="rect">
            <a:avLst/>
          </a:prstGeom>
          <a:solidFill>
            <a:srgbClr val="B3D0EB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30504" marR="224790" rtl="0" algn="ctr">
              <a:lnSpc>
                <a:spcPct val="107857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Ujian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untuk menilai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kompetensi siswa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dapat dilakukan  dalam bentuk tes tertulis dan/atau bentuk penilaian lain  yang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lebih komprehensif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, seperti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portofolio dan  penugasan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(tugas kelompok, karya tulis, dsb.)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3"/>
          <p:cNvSpPr txBox="1"/>
          <p:nvPr/>
        </p:nvSpPr>
        <p:spPr>
          <a:xfrm>
            <a:off x="6515100" y="4364735"/>
            <a:ext cx="4851400" cy="670560"/>
          </a:xfrm>
          <a:prstGeom prst="rect">
            <a:avLst/>
          </a:prstGeom>
          <a:solidFill>
            <a:srgbClr val="B3D0EB"/>
          </a:solidFill>
          <a:ln>
            <a:noFill/>
          </a:ln>
        </p:spPr>
        <p:txBody>
          <a:bodyPr anchorCtr="0" anchor="t" bIns="0" lIns="0" spcFirstLastPara="1" rIns="0" wrap="square" tIns="1168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Guru dan sekolah lebih merdeka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dalam menilai hasil belajar siswa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"/>
          <p:cNvSpPr txBox="1"/>
          <p:nvPr/>
        </p:nvSpPr>
        <p:spPr>
          <a:xfrm>
            <a:off x="6024371" y="1563624"/>
            <a:ext cx="5832475" cy="44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36220" lvl="0" marL="384175" marR="2127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rPr>
              <a:t>Anggaran </a:t>
            </a:r>
            <a:r>
              <a:rPr b="1" lang="en-US" sz="14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rPr>
              <a:t>USBN </a:t>
            </a:r>
            <a:r>
              <a:rPr lang="en-US" sz="14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rPr>
              <a:t>dapat dialihkan </a:t>
            </a:r>
            <a:r>
              <a:rPr b="1" lang="en-US" sz="14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rPr>
              <a:t>untuk mengembangkan kapasitas  guru </a:t>
            </a:r>
            <a:r>
              <a:rPr lang="en-US" sz="14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rPr>
              <a:t>dan sekolah guna </a:t>
            </a:r>
            <a:r>
              <a:rPr b="1" lang="en-US" sz="14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rPr>
              <a:t>meningkatkan kualitas pembelajaran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"/>
          <p:cNvSpPr txBox="1"/>
          <p:nvPr/>
        </p:nvSpPr>
        <p:spPr>
          <a:xfrm>
            <a:off x="768095" y="2286000"/>
            <a:ext cx="4709160" cy="139763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73685" marR="98425" rtl="0" algn="l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Semangat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UU Sisdiknas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adalah memberikan  keleluasaan bagi sekolah untuk menentukan  kelulusan, namun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USBN membatasi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penerapan hal ini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"/>
          <p:cNvSpPr txBox="1"/>
          <p:nvPr/>
        </p:nvSpPr>
        <p:spPr>
          <a:xfrm>
            <a:off x="768095" y="3860291"/>
            <a:ext cx="4709160" cy="139763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r>
              <a:t/>
            </a:r>
            <a:endParaRPr sz="12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73685" marR="248284" rtl="0" algn="l">
              <a:lnSpc>
                <a:spcPct val="901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Kurikulum 2013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adalah kurikulum yang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berbasis  kompetensi,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perlu asesmen yang lebih holistik untuk  mengukur kompetensi anak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" name="Google Shape;173;p3"/>
          <p:cNvGrpSpPr/>
          <p:nvPr/>
        </p:nvGrpSpPr>
        <p:grpSpPr>
          <a:xfrm>
            <a:off x="7042404" y="1059180"/>
            <a:ext cx="3102991" cy="3194812"/>
            <a:chOff x="7042404" y="1059180"/>
            <a:chExt cx="3102991" cy="3194812"/>
          </a:xfrm>
        </p:grpSpPr>
        <p:sp>
          <p:nvSpPr>
            <p:cNvPr id="174" name="Google Shape;174;p3"/>
            <p:cNvSpPr/>
            <p:nvPr/>
          </p:nvSpPr>
          <p:spPr>
            <a:xfrm>
              <a:off x="7042404" y="1059180"/>
              <a:ext cx="553211" cy="553212"/>
            </a:xfrm>
            <a:prstGeom prst="rect">
              <a:avLst/>
            </a:prstGeom>
            <a:blipFill rotWithShape="1">
              <a:blip r:embed="rId1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7067448" y="1132687"/>
              <a:ext cx="452120" cy="356235"/>
            </a:xfrm>
            <a:custGeom>
              <a:rect b="b" l="l" r="r" t="t"/>
              <a:pathLst>
                <a:path extrusionOk="0" h="356234" w="452120">
                  <a:moveTo>
                    <a:pt x="19697" y="187248"/>
                  </a:moveTo>
                  <a:lnTo>
                    <a:pt x="12458" y="180009"/>
                  </a:lnTo>
                  <a:lnTo>
                    <a:pt x="6883" y="180009"/>
                  </a:lnTo>
                  <a:lnTo>
                    <a:pt x="0" y="186905"/>
                  </a:lnTo>
                  <a:lnTo>
                    <a:pt x="0" y="192481"/>
                  </a:lnTo>
                  <a:lnTo>
                    <a:pt x="5511" y="197993"/>
                  </a:lnTo>
                  <a:lnTo>
                    <a:pt x="7772" y="198856"/>
                  </a:lnTo>
                  <a:lnTo>
                    <a:pt x="12280" y="198856"/>
                  </a:lnTo>
                  <a:lnTo>
                    <a:pt x="14528" y="197993"/>
                  </a:lnTo>
                  <a:lnTo>
                    <a:pt x="19697" y="192824"/>
                  </a:lnTo>
                  <a:lnTo>
                    <a:pt x="19697" y="187248"/>
                  </a:lnTo>
                  <a:close/>
                </a:path>
                <a:path extrusionOk="0" h="356234" w="452120">
                  <a:moveTo>
                    <a:pt x="451967" y="3937"/>
                  </a:moveTo>
                  <a:lnTo>
                    <a:pt x="448030" y="0"/>
                  </a:lnTo>
                  <a:lnTo>
                    <a:pt x="434340" y="0"/>
                  </a:lnTo>
                  <a:lnTo>
                    <a:pt x="434340" y="17614"/>
                  </a:lnTo>
                  <a:lnTo>
                    <a:pt x="434340" y="140804"/>
                  </a:lnTo>
                  <a:lnTo>
                    <a:pt x="422592" y="129057"/>
                  </a:lnTo>
                  <a:lnTo>
                    <a:pt x="402247" y="108712"/>
                  </a:lnTo>
                  <a:lnTo>
                    <a:pt x="400011" y="107784"/>
                  </a:lnTo>
                  <a:lnTo>
                    <a:pt x="395338" y="107784"/>
                  </a:lnTo>
                  <a:lnTo>
                    <a:pt x="393103" y="108712"/>
                  </a:lnTo>
                  <a:lnTo>
                    <a:pt x="163487" y="338353"/>
                  </a:lnTo>
                  <a:lnTo>
                    <a:pt x="63804" y="338353"/>
                  </a:lnTo>
                  <a:lnTo>
                    <a:pt x="67449" y="334695"/>
                  </a:lnTo>
                  <a:lnTo>
                    <a:pt x="129743" y="272389"/>
                  </a:lnTo>
                  <a:lnTo>
                    <a:pt x="343255" y="58864"/>
                  </a:lnTo>
                  <a:lnTo>
                    <a:pt x="344195" y="56629"/>
                  </a:lnTo>
                  <a:lnTo>
                    <a:pt x="344195" y="51955"/>
                  </a:lnTo>
                  <a:lnTo>
                    <a:pt x="343255" y="49720"/>
                  </a:lnTo>
                  <a:lnTo>
                    <a:pt x="311175" y="17614"/>
                  </a:lnTo>
                  <a:lnTo>
                    <a:pt x="434340" y="17614"/>
                  </a:lnTo>
                  <a:lnTo>
                    <a:pt x="434340" y="0"/>
                  </a:lnTo>
                  <a:lnTo>
                    <a:pt x="286334" y="0"/>
                  </a:lnTo>
                  <a:lnTo>
                    <a:pt x="283121" y="2133"/>
                  </a:lnTo>
                  <a:lnTo>
                    <a:pt x="280390" y="8724"/>
                  </a:lnTo>
                  <a:lnTo>
                    <a:pt x="281152" y="12509"/>
                  </a:lnTo>
                  <a:lnTo>
                    <a:pt x="322922" y="54292"/>
                  </a:lnTo>
                  <a:lnTo>
                    <a:pt x="104825" y="272389"/>
                  </a:lnTo>
                  <a:lnTo>
                    <a:pt x="32702" y="200279"/>
                  </a:lnTo>
                  <a:lnTo>
                    <a:pt x="27127" y="200279"/>
                  </a:lnTo>
                  <a:lnTo>
                    <a:pt x="20243" y="207149"/>
                  </a:lnTo>
                  <a:lnTo>
                    <a:pt x="20243" y="212737"/>
                  </a:lnTo>
                  <a:lnTo>
                    <a:pt x="92367" y="284861"/>
                  </a:lnTo>
                  <a:lnTo>
                    <a:pt x="42532" y="334695"/>
                  </a:lnTo>
                  <a:lnTo>
                    <a:pt x="12458" y="304634"/>
                  </a:lnTo>
                  <a:lnTo>
                    <a:pt x="6883" y="304634"/>
                  </a:lnTo>
                  <a:lnTo>
                    <a:pt x="0" y="311505"/>
                  </a:lnTo>
                  <a:lnTo>
                    <a:pt x="0" y="317093"/>
                  </a:lnTo>
                  <a:lnTo>
                    <a:pt x="36334" y="353428"/>
                  </a:lnTo>
                  <a:lnTo>
                    <a:pt x="37960" y="355028"/>
                  </a:lnTo>
                  <a:lnTo>
                    <a:pt x="40157" y="355981"/>
                  </a:lnTo>
                  <a:lnTo>
                    <a:pt x="169468" y="355981"/>
                  </a:lnTo>
                  <a:lnTo>
                    <a:pt x="171729" y="355028"/>
                  </a:lnTo>
                  <a:lnTo>
                    <a:pt x="188391" y="338353"/>
                  </a:lnTo>
                  <a:lnTo>
                    <a:pt x="397675" y="129057"/>
                  </a:lnTo>
                  <a:lnTo>
                    <a:pt x="439445" y="170827"/>
                  </a:lnTo>
                  <a:lnTo>
                    <a:pt x="443242" y="171589"/>
                  </a:lnTo>
                  <a:lnTo>
                    <a:pt x="449821" y="168859"/>
                  </a:lnTo>
                  <a:lnTo>
                    <a:pt x="451967" y="165646"/>
                  </a:lnTo>
                  <a:lnTo>
                    <a:pt x="451967" y="140804"/>
                  </a:lnTo>
                  <a:lnTo>
                    <a:pt x="451967" y="17614"/>
                  </a:lnTo>
                  <a:lnTo>
                    <a:pt x="451967" y="3937"/>
                  </a:lnTo>
                  <a:close/>
                </a:path>
              </a:pathLst>
            </a:custGeom>
            <a:solidFill>
              <a:srgbClr val="8FAA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7281348" y="1300734"/>
              <a:ext cx="87270" cy="86411"/>
            </a:xfrm>
            <a:prstGeom prst="rect">
              <a:avLst/>
            </a:prstGeom>
            <a:blipFill rotWithShape="1">
              <a:blip r:embed="rId1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7734300" y="3997452"/>
              <a:ext cx="2411095" cy="256540"/>
            </a:xfrm>
            <a:custGeom>
              <a:rect b="b" l="l" r="r" t="t"/>
              <a:pathLst>
                <a:path extrusionOk="0" h="256539" w="2411095">
                  <a:moveTo>
                    <a:pt x="2410968" y="0"/>
                  </a:moveTo>
                  <a:lnTo>
                    <a:pt x="0" y="0"/>
                  </a:lnTo>
                  <a:lnTo>
                    <a:pt x="1205483" y="256031"/>
                  </a:lnTo>
                  <a:lnTo>
                    <a:pt x="2410968" y="0"/>
                  </a:lnTo>
                  <a:close/>
                </a:path>
              </a:pathLst>
            </a:custGeom>
            <a:solidFill>
              <a:srgbClr val="4471C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78" name="Google Shape;178;p3"/>
          <p:cNvSpPr txBox="1"/>
          <p:nvPr>
            <p:ph idx="10" type="dt"/>
          </p:nvPr>
        </p:nvSpPr>
        <p:spPr>
          <a:xfrm>
            <a:off x="97637" y="6515601"/>
            <a:ext cx="394462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Rapat Koordinasi dengan Kepala Dinas Pendidikan Seluruh Indonesia</a:t>
            </a:r>
            <a:endParaRPr/>
          </a:p>
        </p:txBody>
      </p:sp>
      <p:sp>
        <p:nvSpPr>
          <p:cNvPr id="179" name="Google Shape;179;p3"/>
          <p:cNvSpPr txBox="1"/>
          <p:nvPr>
            <p:ph idx="11" type="ftr"/>
          </p:nvPr>
        </p:nvSpPr>
        <p:spPr>
          <a:xfrm>
            <a:off x="9638792" y="6516210"/>
            <a:ext cx="238379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Kementerian Pendidikan dan Kebudayaan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4"/>
          <p:cNvGrpSpPr/>
          <p:nvPr/>
        </p:nvGrpSpPr>
        <p:grpSpPr>
          <a:xfrm>
            <a:off x="381000" y="1036281"/>
            <a:ext cx="5556504" cy="5149646"/>
            <a:chOff x="381000" y="1036281"/>
            <a:chExt cx="5556504" cy="5149646"/>
          </a:xfrm>
        </p:grpSpPr>
        <p:sp>
          <p:nvSpPr>
            <p:cNvPr id="185" name="Google Shape;185;p4"/>
            <p:cNvSpPr/>
            <p:nvPr/>
          </p:nvSpPr>
          <p:spPr>
            <a:xfrm>
              <a:off x="390138" y="1555980"/>
              <a:ext cx="5538226" cy="4629947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406907" y="1563623"/>
              <a:ext cx="5454650" cy="4555490"/>
            </a:xfrm>
            <a:custGeom>
              <a:rect b="b" l="l" r="r" t="t"/>
              <a:pathLst>
                <a:path extrusionOk="0" h="4555490" w="5454650">
                  <a:moveTo>
                    <a:pt x="5454396" y="0"/>
                  </a:moveTo>
                  <a:lnTo>
                    <a:pt x="0" y="0"/>
                  </a:lnTo>
                  <a:lnTo>
                    <a:pt x="0" y="4555236"/>
                  </a:lnTo>
                  <a:lnTo>
                    <a:pt x="5454396" y="4555236"/>
                  </a:lnTo>
                  <a:lnTo>
                    <a:pt x="54543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381000" y="1036281"/>
              <a:ext cx="5556504" cy="603542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2273807" y="1103401"/>
              <a:ext cx="1769364" cy="528802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406907" y="1062228"/>
              <a:ext cx="5454650" cy="501650"/>
            </a:xfrm>
            <a:custGeom>
              <a:rect b="b" l="l" r="r" t="t"/>
              <a:pathLst>
                <a:path extrusionOk="0" h="501650" w="5454650">
                  <a:moveTo>
                    <a:pt x="5454396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5454396" y="501396"/>
                  </a:lnTo>
                  <a:lnTo>
                    <a:pt x="5454396" y="0"/>
                  </a:lnTo>
                  <a:close/>
                </a:path>
              </a:pathLst>
            </a:custGeom>
            <a:solidFill>
              <a:srgbClr val="7E7E7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90" name="Google Shape;190;p4"/>
          <p:cNvSpPr txBox="1"/>
          <p:nvPr/>
        </p:nvSpPr>
        <p:spPr>
          <a:xfrm>
            <a:off x="406908" y="1062227"/>
            <a:ext cx="54546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4450">
            <a:spAutoFit/>
          </a:bodyPr>
          <a:lstStyle/>
          <a:p>
            <a:pPr indent="0" lvl="0" marL="127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Situasi saat ini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4"/>
          <p:cNvSpPr txBox="1"/>
          <p:nvPr>
            <p:ph type="title"/>
          </p:nvPr>
        </p:nvSpPr>
        <p:spPr>
          <a:xfrm>
            <a:off x="632866" y="216534"/>
            <a:ext cx="2851150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Ujian Nasional (UN)</a:t>
            </a:r>
            <a:endParaRPr/>
          </a:p>
        </p:txBody>
      </p:sp>
      <p:grpSp>
        <p:nvGrpSpPr>
          <p:cNvPr id="192" name="Google Shape;192;p4"/>
          <p:cNvGrpSpPr/>
          <p:nvPr/>
        </p:nvGrpSpPr>
        <p:grpSpPr>
          <a:xfrm>
            <a:off x="0" y="6356603"/>
            <a:ext cx="12192000" cy="501650"/>
            <a:chOff x="0" y="6356603"/>
            <a:chExt cx="12192000" cy="501650"/>
          </a:xfrm>
        </p:grpSpPr>
        <p:sp>
          <p:nvSpPr>
            <p:cNvPr id="193" name="Google Shape;193;p4"/>
            <p:cNvSpPr/>
            <p:nvPr/>
          </p:nvSpPr>
          <p:spPr>
            <a:xfrm>
              <a:off x="0" y="6356603"/>
              <a:ext cx="12192000" cy="501650"/>
            </a:xfrm>
            <a:custGeom>
              <a:rect b="b" l="l" r="r" t="t"/>
              <a:pathLst>
                <a:path extrusionOk="0" h="501650" w="12192000">
                  <a:moveTo>
                    <a:pt x="12192000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2192000" y="50139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1F386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0" y="6356603"/>
              <a:ext cx="12192000" cy="501650"/>
            </a:xfrm>
            <a:custGeom>
              <a:rect b="b" l="l" r="r" t="t"/>
              <a:pathLst>
                <a:path extrusionOk="0" h="501650" w="12192000">
                  <a:moveTo>
                    <a:pt x="0" y="501396"/>
                  </a:moveTo>
                  <a:lnTo>
                    <a:pt x="12192000" y="501396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noFill/>
            <a:ln cap="flat" cmpd="sng" w="12175">
              <a:solidFill>
                <a:srgbClr val="1F38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9047987" y="6406896"/>
              <a:ext cx="551688" cy="390143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196" name="Google Shape;196;p4"/>
          <p:cNvGrpSpPr/>
          <p:nvPr/>
        </p:nvGrpSpPr>
        <p:grpSpPr>
          <a:xfrm>
            <a:off x="146304" y="134111"/>
            <a:ext cx="548678" cy="635508"/>
            <a:chOff x="146304" y="134111"/>
            <a:chExt cx="548678" cy="635508"/>
          </a:xfrm>
        </p:grpSpPr>
        <p:sp>
          <p:nvSpPr>
            <p:cNvPr id="197" name="Google Shape;197;p4"/>
            <p:cNvSpPr/>
            <p:nvPr/>
          </p:nvSpPr>
          <p:spPr>
            <a:xfrm>
              <a:off x="219207" y="228178"/>
              <a:ext cx="414913" cy="412087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146304" y="134111"/>
              <a:ext cx="548678" cy="635508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227076" y="236220"/>
              <a:ext cx="340360" cy="337185"/>
            </a:xfrm>
            <a:custGeom>
              <a:rect b="b" l="l" r="r" t="t"/>
              <a:pathLst>
                <a:path extrusionOk="0" h="337184" w="340359">
                  <a:moveTo>
                    <a:pt x="169926" y="0"/>
                  </a:moveTo>
                  <a:lnTo>
                    <a:pt x="124751" y="6018"/>
                  </a:lnTo>
                  <a:lnTo>
                    <a:pt x="84158" y="23001"/>
                  </a:lnTo>
                  <a:lnTo>
                    <a:pt x="49768" y="49339"/>
                  </a:lnTo>
                  <a:lnTo>
                    <a:pt x="23198" y="83424"/>
                  </a:lnTo>
                  <a:lnTo>
                    <a:pt x="6069" y="123648"/>
                  </a:lnTo>
                  <a:lnTo>
                    <a:pt x="0" y="168401"/>
                  </a:lnTo>
                  <a:lnTo>
                    <a:pt x="6069" y="213155"/>
                  </a:lnTo>
                  <a:lnTo>
                    <a:pt x="23198" y="253379"/>
                  </a:lnTo>
                  <a:lnTo>
                    <a:pt x="49768" y="287464"/>
                  </a:lnTo>
                  <a:lnTo>
                    <a:pt x="84158" y="313802"/>
                  </a:lnTo>
                  <a:lnTo>
                    <a:pt x="124751" y="330785"/>
                  </a:lnTo>
                  <a:lnTo>
                    <a:pt x="169926" y="336803"/>
                  </a:lnTo>
                  <a:lnTo>
                    <a:pt x="215100" y="330785"/>
                  </a:lnTo>
                  <a:lnTo>
                    <a:pt x="255693" y="313802"/>
                  </a:lnTo>
                  <a:lnTo>
                    <a:pt x="290083" y="287464"/>
                  </a:lnTo>
                  <a:lnTo>
                    <a:pt x="316653" y="253379"/>
                  </a:lnTo>
                  <a:lnTo>
                    <a:pt x="333782" y="213155"/>
                  </a:lnTo>
                  <a:lnTo>
                    <a:pt x="339852" y="168401"/>
                  </a:lnTo>
                  <a:lnTo>
                    <a:pt x="333782" y="123648"/>
                  </a:lnTo>
                  <a:lnTo>
                    <a:pt x="316653" y="83424"/>
                  </a:lnTo>
                  <a:lnTo>
                    <a:pt x="290083" y="49339"/>
                  </a:lnTo>
                  <a:lnTo>
                    <a:pt x="255693" y="23001"/>
                  </a:lnTo>
                  <a:lnTo>
                    <a:pt x="215100" y="6018"/>
                  </a:lnTo>
                  <a:lnTo>
                    <a:pt x="169926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00" name="Google Shape;200;p4"/>
          <p:cNvSpPr txBox="1"/>
          <p:nvPr/>
        </p:nvSpPr>
        <p:spPr>
          <a:xfrm>
            <a:off x="312521" y="216788"/>
            <a:ext cx="16700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1" name="Google Shape;201;p4"/>
          <p:cNvGrpSpPr/>
          <p:nvPr/>
        </p:nvGrpSpPr>
        <p:grpSpPr>
          <a:xfrm>
            <a:off x="1368552" y="1097241"/>
            <a:ext cx="483082" cy="484670"/>
            <a:chOff x="1368552" y="1097241"/>
            <a:chExt cx="483082" cy="484670"/>
          </a:xfrm>
        </p:grpSpPr>
        <p:sp>
          <p:nvSpPr>
            <p:cNvPr id="202" name="Google Shape;202;p4"/>
            <p:cNvSpPr/>
            <p:nvPr/>
          </p:nvSpPr>
          <p:spPr>
            <a:xfrm>
              <a:off x="1368552" y="1097241"/>
              <a:ext cx="483082" cy="484670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1394460" y="1123188"/>
              <a:ext cx="381000" cy="382524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04" name="Google Shape;204;p4"/>
          <p:cNvSpPr txBox="1"/>
          <p:nvPr/>
        </p:nvSpPr>
        <p:spPr>
          <a:xfrm>
            <a:off x="768095" y="1845564"/>
            <a:ext cx="4680585" cy="97536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0" lIns="0" spcFirstLastPara="1" rIns="0" wrap="square" tIns="161925">
            <a:spAutoFit/>
          </a:bodyPr>
          <a:lstStyle/>
          <a:p>
            <a:pPr indent="0" lvl="0" marL="266065" marR="56959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Materi UN terlalu padat sehingga siswa dan guru  cenderung menguji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penguasaan konten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, bukan 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kompetensi penalaran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4"/>
          <p:cNvSpPr txBox="1"/>
          <p:nvPr/>
        </p:nvSpPr>
        <p:spPr>
          <a:xfrm>
            <a:off x="768095" y="2944367"/>
            <a:ext cx="4680585" cy="143256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0" lIns="0" spcFirstLastPara="1" rIns="0" wrap="square" tIns="139700">
            <a:spAutoFit/>
          </a:bodyPr>
          <a:lstStyle/>
          <a:p>
            <a:pPr indent="0" lvl="0" marL="266065" marR="4603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UN menjadi beban bagi siswa, guru, dan orangtua  karena menjadi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indikator keberhasilan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siswa 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sebagai individu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262890" marR="2641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UN seharusnya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berfungsi untuk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pemetaan mutu  sistem pendidikan nasional,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bukan penilaian siswa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4"/>
          <p:cNvSpPr txBox="1"/>
          <p:nvPr/>
        </p:nvSpPr>
        <p:spPr>
          <a:xfrm>
            <a:off x="768095" y="4535423"/>
            <a:ext cx="4680585" cy="112966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66065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UN hanya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menilai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aspek kognitif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dari hasil belajar,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2660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belum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menyentuh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karakter siswa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secara menyeluruh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7" name="Google Shape;207;p4"/>
          <p:cNvGrpSpPr/>
          <p:nvPr/>
        </p:nvGrpSpPr>
        <p:grpSpPr>
          <a:xfrm>
            <a:off x="6007598" y="1036145"/>
            <a:ext cx="5928378" cy="586914"/>
            <a:chOff x="6007598" y="1036145"/>
            <a:chExt cx="5928378" cy="586914"/>
          </a:xfrm>
        </p:grpSpPr>
        <p:sp>
          <p:nvSpPr>
            <p:cNvPr id="208" name="Google Shape;208;p4"/>
            <p:cNvSpPr/>
            <p:nvPr/>
          </p:nvSpPr>
          <p:spPr>
            <a:xfrm>
              <a:off x="6007598" y="1036145"/>
              <a:ext cx="5928378" cy="585525"/>
            </a:xfrm>
            <a:prstGeom prst="rect">
              <a:avLst/>
            </a:prstGeom>
            <a:blipFill rotWithShape="1">
              <a:blip r:embed="rId1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7708392" y="1094257"/>
              <a:ext cx="2523744" cy="528802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6024372" y="1053083"/>
              <a:ext cx="5844540" cy="501650"/>
            </a:xfrm>
            <a:custGeom>
              <a:rect b="b" l="l" r="r" t="t"/>
              <a:pathLst>
                <a:path extrusionOk="0" h="501650" w="5844540">
                  <a:moveTo>
                    <a:pt x="5844539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5844539" y="501396"/>
                  </a:lnTo>
                  <a:lnTo>
                    <a:pt x="5844539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11" name="Google Shape;211;p4"/>
          <p:cNvSpPr txBox="1"/>
          <p:nvPr/>
        </p:nvSpPr>
        <p:spPr>
          <a:xfrm>
            <a:off x="7845297" y="1164717"/>
            <a:ext cx="220345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Arahan kebijakan baru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2" name="Google Shape;212;p4"/>
          <p:cNvGrpSpPr/>
          <p:nvPr/>
        </p:nvGrpSpPr>
        <p:grpSpPr>
          <a:xfrm>
            <a:off x="5998464" y="1537716"/>
            <a:ext cx="5948172" cy="4657344"/>
            <a:chOff x="5998464" y="1537716"/>
            <a:chExt cx="5948172" cy="4657344"/>
          </a:xfrm>
        </p:grpSpPr>
        <p:sp>
          <p:nvSpPr>
            <p:cNvPr id="213" name="Google Shape;213;p4"/>
            <p:cNvSpPr/>
            <p:nvPr/>
          </p:nvSpPr>
          <p:spPr>
            <a:xfrm>
              <a:off x="5998464" y="1537716"/>
              <a:ext cx="5948172" cy="4657344"/>
            </a:xfrm>
            <a:prstGeom prst="rect">
              <a:avLst/>
            </a:prstGeom>
            <a:blipFill rotWithShape="1">
              <a:blip r:embed="rId1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6024372" y="1563624"/>
              <a:ext cx="5846445" cy="4555490"/>
            </a:xfrm>
            <a:custGeom>
              <a:rect b="b" l="l" r="r" t="t"/>
              <a:pathLst>
                <a:path extrusionOk="0" h="4555490" w="5846445">
                  <a:moveTo>
                    <a:pt x="5846064" y="0"/>
                  </a:moveTo>
                  <a:lnTo>
                    <a:pt x="0" y="0"/>
                  </a:lnTo>
                  <a:lnTo>
                    <a:pt x="0" y="4555236"/>
                  </a:lnTo>
                  <a:lnTo>
                    <a:pt x="5846064" y="4555236"/>
                  </a:lnTo>
                  <a:lnTo>
                    <a:pt x="5846064" y="0"/>
                  </a:lnTo>
                  <a:close/>
                </a:path>
              </a:pathLst>
            </a:custGeom>
            <a:solidFill>
              <a:srgbClr val="DEEBF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15" name="Google Shape;215;p4"/>
          <p:cNvSpPr txBox="1"/>
          <p:nvPr/>
        </p:nvSpPr>
        <p:spPr>
          <a:xfrm>
            <a:off x="6257925" y="1750542"/>
            <a:ext cx="5118100" cy="869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300">
            <a:spAutoFit/>
          </a:bodyPr>
          <a:lstStyle/>
          <a:p>
            <a:pPr indent="-227329" lvl="0" marL="2393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Tahun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2020, UN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akan dilaksanakan untuk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terakhir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kalinya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227329" lvl="0" marL="239395" marR="0" rtl="0" algn="l">
              <a:lnSpc>
                <a:spcPct val="100000"/>
              </a:lnSpc>
              <a:spcBef>
                <a:spcPts val="80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Tahun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2021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UN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akan diubah menjadi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Asesmen Kompetensi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2393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Minimum dan Survei Karakter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"/>
          <p:cNvSpPr txBox="1"/>
          <p:nvPr/>
        </p:nvSpPr>
        <p:spPr>
          <a:xfrm>
            <a:off x="6308216" y="4462398"/>
            <a:ext cx="5286375" cy="1409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27329" lvl="0" marL="239395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Dilakukan pada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siswa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yang berada di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tengah jenjang sekolah 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(misalnya kelas 4, 8, 11) sehingga mendorong guru dan sekolah  untuk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memperbaiki mutu pembelajaran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dan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tidak bisa  digunakan untuk basis seleksi siswa ke jenjang selanjutnya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227329" lvl="0" marL="239395" marR="133350" rtl="0" algn="l">
              <a:lnSpc>
                <a:spcPct val="100000"/>
              </a:lnSpc>
              <a:spcBef>
                <a:spcPts val="81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Mengacu pada praktik baik pada level internasional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seperti  PISA dan TIMSS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4"/>
          <p:cNvGrpSpPr/>
          <p:nvPr/>
        </p:nvGrpSpPr>
        <p:grpSpPr>
          <a:xfrm>
            <a:off x="6168390" y="2820161"/>
            <a:ext cx="5572252" cy="1447800"/>
            <a:chOff x="6168390" y="2820161"/>
            <a:chExt cx="5572252" cy="1447800"/>
          </a:xfrm>
        </p:grpSpPr>
        <p:sp>
          <p:nvSpPr>
            <p:cNvPr id="218" name="Google Shape;218;p4"/>
            <p:cNvSpPr/>
            <p:nvPr/>
          </p:nvSpPr>
          <p:spPr>
            <a:xfrm>
              <a:off x="6168390" y="2820161"/>
              <a:ext cx="1740535" cy="1447800"/>
            </a:xfrm>
            <a:custGeom>
              <a:rect b="b" l="l" r="r" t="t"/>
              <a:pathLst>
                <a:path extrusionOk="0" h="1447800" w="1740534">
                  <a:moveTo>
                    <a:pt x="1740408" y="0"/>
                  </a:moveTo>
                  <a:lnTo>
                    <a:pt x="0" y="0"/>
                  </a:lnTo>
                  <a:lnTo>
                    <a:pt x="0" y="1447800"/>
                  </a:lnTo>
                  <a:lnTo>
                    <a:pt x="1740408" y="1447800"/>
                  </a:lnTo>
                  <a:lnTo>
                    <a:pt x="1740408" y="0"/>
                  </a:lnTo>
                  <a:close/>
                </a:path>
              </a:pathLst>
            </a:custGeom>
            <a:solidFill>
              <a:srgbClr val="BCD6E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7917942" y="2820161"/>
              <a:ext cx="3822700" cy="1447800"/>
            </a:xfrm>
            <a:custGeom>
              <a:rect b="b" l="l" r="r" t="t"/>
              <a:pathLst>
                <a:path extrusionOk="0" h="1447800" w="3822700">
                  <a:moveTo>
                    <a:pt x="1737360" y="0"/>
                  </a:moveTo>
                  <a:lnTo>
                    <a:pt x="0" y="0"/>
                  </a:lnTo>
                  <a:lnTo>
                    <a:pt x="0" y="1447800"/>
                  </a:lnTo>
                  <a:lnTo>
                    <a:pt x="1737360" y="1447800"/>
                  </a:lnTo>
                  <a:lnTo>
                    <a:pt x="1737360" y="0"/>
                  </a:lnTo>
                  <a:close/>
                </a:path>
                <a:path extrusionOk="0" h="1447800" w="3822700">
                  <a:moveTo>
                    <a:pt x="3822192" y="0"/>
                  </a:moveTo>
                  <a:lnTo>
                    <a:pt x="1746504" y="0"/>
                  </a:lnTo>
                  <a:lnTo>
                    <a:pt x="1746504" y="1447800"/>
                  </a:lnTo>
                  <a:lnTo>
                    <a:pt x="3822192" y="1447800"/>
                  </a:lnTo>
                  <a:lnTo>
                    <a:pt x="3822192" y="0"/>
                  </a:lnTo>
                  <a:close/>
                </a:path>
              </a:pathLst>
            </a:custGeom>
            <a:solidFill>
              <a:srgbClr val="BCD6E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220" name="Google Shape;220;p4"/>
          <p:cNvGrpSpPr/>
          <p:nvPr/>
        </p:nvGrpSpPr>
        <p:grpSpPr>
          <a:xfrm>
            <a:off x="7042404" y="1059180"/>
            <a:ext cx="553211" cy="553212"/>
            <a:chOff x="7042404" y="1059180"/>
            <a:chExt cx="553211" cy="553212"/>
          </a:xfrm>
        </p:grpSpPr>
        <p:sp>
          <p:nvSpPr>
            <p:cNvPr id="221" name="Google Shape;221;p4"/>
            <p:cNvSpPr/>
            <p:nvPr/>
          </p:nvSpPr>
          <p:spPr>
            <a:xfrm>
              <a:off x="7042404" y="1059180"/>
              <a:ext cx="553211" cy="553212"/>
            </a:xfrm>
            <a:prstGeom prst="rect">
              <a:avLst/>
            </a:prstGeom>
            <a:blipFill rotWithShape="1">
              <a:blip r:embed="rId1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7067448" y="1132687"/>
              <a:ext cx="452120" cy="356235"/>
            </a:xfrm>
            <a:custGeom>
              <a:rect b="b" l="l" r="r" t="t"/>
              <a:pathLst>
                <a:path extrusionOk="0" h="356234" w="452120">
                  <a:moveTo>
                    <a:pt x="19697" y="187248"/>
                  </a:moveTo>
                  <a:lnTo>
                    <a:pt x="12458" y="180009"/>
                  </a:lnTo>
                  <a:lnTo>
                    <a:pt x="6883" y="180009"/>
                  </a:lnTo>
                  <a:lnTo>
                    <a:pt x="0" y="186905"/>
                  </a:lnTo>
                  <a:lnTo>
                    <a:pt x="0" y="192481"/>
                  </a:lnTo>
                  <a:lnTo>
                    <a:pt x="5511" y="197993"/>
                  </a:lnTo>
                  <a:lnTo>
                    <a:pt x="7772" y="198856"/>
                  </a:lnTo>
                  <a:lnTo>
                    <a:pt x="12280" y="198856"/>
                  </a:lnTo>
                  <a:lnTo>
                    <a:pt x="14528" y="197993"/>
                  </a:lnTo>
                  <a:lnTo>
                    <a:pt x="19697" y="192824"/>
                  </a:lnTo>
                  <a:lnTo>
                    <a:pt x="19697" y="187248"/>
                  </a:lnTo>
                  <a:close/>
                </a:path>
                <a:path extrusionOk="0" h="356234" w="452120">
                  <a:moveTo>
                    <a:pt x="451967" y="3937"/>
                  </a:moveTo>
                  <a:lnTo>
                    <a:pt x="448030" y="0"/>
                  </a:lnTo>
                  <a:lnTo>
                    <a:pt x="434340" y="0"/>
                  </a:lnTo>
                  <a:lnTo>
                    <a:pt x="434340" y="17614"/>
                  </a:lnTo>
                  <a:lnTo>
                    <a:pt x="434340" y="140804"/>
                  </a:lnTo>
                  <a:lnTo>
                    <a:pt x="422592" y="129057"/>
                  </a:lnTo>
                  <a:lnTo>
                    <a:pt x="402247" y="108712"/>
                  </a:lnTo>
                  <a:lnTo>
                    <a:pt x="400011" y="107784"/>
                  </a:lnTo>
                  <a:lnTo>
                    <a:pt x="395338" y="107784"/>
                  </a:lnTo>
                  <a:lnTo>
                    <a:pt x="393103" y="108712"/>
                  </a:lnTo>
                  <a:lnTo>
                    <a:pt x="163487" y="338353"/>
                  </a:lnTo>
                  <a:lnTo>
                    <a:pt x="63804" y="338353"/>
                  </a:lnTo>
                  <a:lnTo>
                    <a:pt x="67449" y="334695"/>
                  </a:lnTo>
                  <a:lnTo>
                    <a:pt x="129743" y="272389"/>
                  </a:lnTo>
                  <a:lnTo>
                    <a:pt x="343255" y="58864"/>
                  </a:lnTo>
                  <a:lnTo>
                    <a:pt x="344195" y="56629"/>
                  </a:lnTo>
                  <a:lnTo>
                    <a:pt x="344195" y="51955"/>
                  </a:lnTo>
                  <a:lnTo>
                    <a:pt x="343255" y="49720"/>
                  </a:lnTo>
                  <a:lnTo>
                    <a:pt x="311175" y="17614"/>
                  </a:lnTo>
                  <a:lnTo>
                    <a:pt x="434340" y="17614"/>
                  </a:lnTo>
                  <a:lnTo>
                    <a:pt x="434340" y="0"/>
                  </a:lnTo>
                  <a:lnTo>
                    <a:pt x="286334" y="0"/>
                  </a:lnTo>
                  <a:lnTo>
                    <a:pt x="283121" y="2133"/>
                  </a:lnTo>
                  <a:lnTo>
                    <a:pt x="280390" y="8724"/>
                  </a:lnTo>
                  <a:lnTo>
                    <a:pt x="281152" y="12509"/>
                  </a:lnTo>
                  <a:lnTo>
                    <a:pt x="322922" y="54292"/>
                  </a:lnTo>
                  <a:lnTo>
                    <a:pt x="104825" y="272389"/>
                  </a:lnTo>
                  <a:lnTo>
                    <a:pt x="32702" y="200279"/>
                  </a:lnTo>
                  <a:lnTo>
                    <a:pt x="27127" y="200279"/>
                  </a:lnTo>
                  <a:lnTo>
                    <a:pt x="20243" y="207149"/>
                  </a:lnTo>
                  <a:lnTo>
                    <a:pt x="20243" y="212737"/>
                  </a:lnTo>
                  <a:lnTo>
                    <a:pt x="92367" y="284861"/>
                  </a:lnTo>
                  <a:lnTo>
                    <a:pt x="42532" y="334695"/>
                  </a:lnTo>
                  <a:lnTo>
                    <a:pt x="12458" y="304634"/>
                  </a:lnTo>
                  <a:lnTo>
                    <a:pt x="6883" y="304634"/>
                  </a:lnTo>
                  <a:lnTo>
                    <a:pt x="0" y="311505"/>
                  </a:lnTo>
                  <a:lnTo>
                    <a:pt x="0" y="317093"/>
                  </a:lnTo>
                  <a:lnTo>
                    <a:pt x="36334" y="353428"/>
                  </a:lnTo>
                  <a:lnTo>
                    <a:pt x="37960" y="355028"/>
                  </a:lnTo>
                  <a:lnTo>
                    <a:pt x="40157" y="355981"/>
                  </a:lnTo>
                  <a:lnTo>
                    <a:pt x="169468" y="355981"/>
                  </a:lnTo>
                  <a:lnTo>
                    <a:pt x="171729" y="355028"/>
                  </a:lnTo>
                  <a:lnTo>
                    <a:pt x="188391" y="338353"/>
                  </a:lnTo>
                  <a:lnTo>
                    <a:pt x="397675" y="129057"/>
                  </a:lnTo>
                  <a:lnTo>
                    <a:pt x="439445" y="170827"/>
                  </a:lnTo>
                  <a:lnTo>
                    <a:pt x="443242" y="171589"/>
                  </a:lnTo>
                  <a:lnTo>
                    <a:pt x="449821" y="168859"/>
                  </a:lnTo>
                  <a:lnTo>
                    <a:pt x="451967" y="165646"/>
                  </a:lnTo>
                  <a:lnTo>
                    <a:pt x="451967" y="140804"/>
                  </a:lnTo>
                  <a:lnTo>
                    <a:pt x="451967" y="17614"/>
                  </a:lnTo>
                  <a:lnTo>
                    <a:pt x="451967" y="3937"/>
                  </a:lnTo>
                  <a:close/>
                </a:path>
              </a:pathLst>
            </a:custGeom>
            <a:solidFill>
              <a:srgbClr val="8FAA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7281348" y="1300734"/>
              <a:ext cx="87270" cy="86411"/>
            </a:xfrm>
            <a:prstGeom prst="rect">
              <a:avLst/>
            </a:prstGeom>
            <a:blipFill rotWithShape="1">
              <a:blip r:embed="rId1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aphicFrame>
        <p:nvGraphicFramePr>
          <p:cNvPr id="224" name="Google Shape;224;p4"/>
          <p:cNvGraphicFramePr/>
          <p:nvPr/>
        </p:nvGraphicFramePr>
        <p:xfrm>
          <a:off x="6153911" y="280568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{8B83BCB5-195D-4163-BE76-EB1358974815}</a:tableStyleId>
              </a:tblPr>
              <a:tblGrid>
                <a:gridCol w="1744975"/>
                <a:gridCol w="1746250"/>
                <a:gridCol w="2080250"/>
              </a:tblGrid>
              <a:tr h="41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2763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001F5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Literasi</a:t>
                      </a:r>
                      <a:endParaRPr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975" marB="0" marR="0" marL="0">
                    <a:lnL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8859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001F5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Numerasi</a:t>
                      </a:r>
                      <a:endParaRPr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975" marB="0" marR="0" marL="0">
                    <a:lnL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3939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001F5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Karakter</a:t>
                      </a:r>
                      <a:endParaRPr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>
                    <a:lnL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1034550">
                <a:tc>
                  <a:txBody>
                    <a:bodyPr/>
                    <a:lstStyle/>
                    <a:p>
                      <a:pPr indent="0" lvl="0" marL="127635" marR="245109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300" u="none" cap="none" strike="noStrike">
                          <a:solidFill>
                            <a:srgbClr val="58585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Kemampuan  bernalar tentang  dan menggunakan  bahasa</a:t>
                      </a:r>
                      <a:endParaRPr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1600" marB="0" marR="0" marL="0">
                    <a:lnL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88595" marR="50736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300" u="none" cap="none" strike="noStrike">
                          <a:solidFill>
                            <a:srgbClr val="58585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Kemampuan  bernalar  menggunakan  matematika</a:t>
                      </a:r>
                      <a:endParaRPr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1600" marB="0" marR="0" marL="0">
                    <a:lnL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239395" marR="34226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250" u="none" cap="none" strike="noStrike">
                          <a:solidFill>
                            <a:srgbClr val="58585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Misalnya pembelajar,  gotong royong,  kebhinnekaan, dan  perundungan</a:t>
                      </a:r>
                      <a:endParaRPr sz="12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825" marB="0" marR="0" marL="0">
                    <a:lnL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38100">
                      <a:solidFill>
                        <a:srgbClr val="F1F1F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5" name="Google Shape;225;p4"/>
          <p:cNvSpPr txBox="1"/>
          <p:nvPr>
            <p:ph idx="10" type="dt"/>
          </p:nvPr>
        </p:nvSpPr>
        <p:spPr>
          <a:xfrm>
            <a:off x="97637" y="6515601"/>
            <a:ext cx="394462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Rapat Koordinasi dengan Kepala Dinas Pendidikan Seluruh Indonesia</a:t>
            </a:r>
            <a:endParaRPr/>
          </a:p>
        </p:txBody>
      </p:sp>
      <p:sp>
        <p:nvSpPr>
          <p:cNvPr id="226" name="Google Shape;226;p4"/>
          <p:cNvSpPr txBox="1"/>
          <p:nvPr>
            <p:ph idx="11" type="ftr"/>
          </p:nvPr>
        </p:nvSpPr>
        <p:spPr>
          <a:xfrm>
            <a:off x="9638792" y="6516210"/>
            <a:ext cx="238379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Kementerian Pendidikan dan Kebudayaan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"/>
          <p:cNvSpPr txBox="1"/>
          <p:nvPr>
            <p:ph type="title"/>
          </p:nvPr>
        </p:nvSpPr>
        <p:spPr>
          <a:xfrm>
            <a:off x="632866" y="216534"/>
            <a:ext cx="6210300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Rencana Pelaksanaan Pembelajaran (RPP)</a:t>
            </a:r>
            <a:endParaRPr/>
          </a:p>
        </p:txBody>
      </p:sp>
      <p:grpSp>
        <p:nvGrpSpPr>
          <p:cNvPr id="232" name="Google Shape;232;p5"/>
          <p:cNvGrpSpPr/>
          <p:nvPr/>
        </p:nvGrpSpPr>
        <p:grpSpPr>
          <a:xfrm>
            <a:off x="0" y="6356603"/>
            <a:ext cx="12192000" cy="501650"/>
            <a:chOff x="0" y="6356603"/>
            <a:chExt cx="12192000" cy="501650"/>
          </a:xfrm>
        </p:grpSpPr>
        <p:sp>
          <p:nvSpPr>
            <p:cNvPr id="233" name="Google Shape;233;p5"/>
            <p:cNvSpPr/>
            <p:nvPr/>
          </p:nvSpPr>
          <p:spPr>
            <a:xfrm>
              <a:off x="0" y="6356603"/>
              <a:ext cx="12192000" cy="501650"/>
            </a:xfrm>
            <a:custGeom>
              <a:rect b="b" l="l" r="r" t="t"/>
              <a:pathLst>
                <a:path extrusionOk="0" h="501650" w="12192000">
                  <a:moveTo>
                    <a:pt x="12192000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2192000" y="50139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1F386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0" y="6356603"/>
              <a:ext cx="12192000" cy="501650"/>
            </a:xfrm>
            <a:custGeom>
              <a:rect b="b" l="l" r="r" t="t"/>
              <a:pathLst>
                <a:path extrusionOk="0" h="501650" w="12192000">
                  <a:moveTo>
                    <a:pt x="0" y="501396"/>
                  </a:moveTo>
                  <a:lnTo>
                    <a:pt x="12192000" y="501396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noFill/>
            <a:ln cap="flat" cmpd="sng" w="12175">
              <a:solidFill>
                <a:srgbClr val="1F38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9047987" y="6406896"/>
              <a:ext cx="551688" cy="390143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236" name="Google Shape;236;p5"/>
          <p:cNvGrpSpPr/>
          <p:nvPr/>
        </p:nvGrpSpPr>
        <p:grpSpPr>
          <a:xfrm>
            <a:off x="146304" y="134111"/>
            <a:ext cx="548678" cy="635508"/>
            <a:chOff x="146304" y="134111"/>
            <a:chExt cx="548678" cy="635508"/>
          </a:xfrm>
        </p:grpSpPr>
        <p:sp>
          <p:nvSpPr>
            <p:cNvPr id="237" name="Google Shape;237;p5"/>
            <p:cNvSpPr/>
            <p:nvPr/>
          </p:nvSpPr>
          <p:spPr>
            <a:xfrm>
              <a:off x="219207" y="228178"/>
              <a:ext cx="414913" cy="41208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146304" y="134111"/>
              <a:ext cx="548678" cy="63550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227076" y="236220"/>
              <a:ext cx="340360" cy="337185"/>
            </a:xfrm>
            <a:custGeom>
              <a:rect b="b" l="l" r="r" t="t"/>
              <a:pathLst>
                <a:path extrusionOk="0" h="337184" w="340359">
                  <a:moveTo>
                    <a:pt x="169926" y="0"/>
                  </a:moveTo>
                  <a:lnTo>
                    <a:pt x="124751" y="6018"/>
                  </a:lnTo>
                  <a:lnTo>
                    <a:pt x="84158" y="23001"/>
                  </a:lnTo>
                  <a:lnTo>
                    <a:pt x="49768" y="49339"/>
                  </a:lnTo>
                  <a:lnTo>
                    <a:pt x="23198" y="83424"/>
                  </a:lnTo>
                  <a:lnTo>
                    <a:pt x="6069" y="123648"/>
                  </a:lnTo>
                  <a:lnTo>
                    <a:pt x="0" y="168401"/>
                  </a:lnTo>
                  <a:lnTo>
                    <a:pt x="6069" y="213155"/>
                  </a:lnTo>
                  <a:lnTo>
                    <a:pt x="23198" y="253379"/>
                  </a:lnTo>
                  <a:lnTo>
                    <a:pt x="49768" y="287464"/>
                  </a:lnTo>
                  <a:lnTo>
                    <a:pt x="84158" y="313802"/>
                  </a:lnTo>
                  <a:lnTo>
                    <a:pt x="124751" y="330785"/>
                  </a:lnTo>
                  <a:lnTo>
                    <a:pt x="169926" y="336803"/>
                  </a:lnTo>
                  <a:lnTo>
                    <a:pt x="215100" y="330785"/>
                  </a:lnTo>
                  <a:lnTo>
                    <a:pt x="255693" y="313802"/>
                  </a:lnTo>
                  <a:lnTo>
                    <a:pt x="290083" y="287464"/>
                  </a:lnTo>
                  <a:lnTo>
                    <a:pt x="316653" y="253379"/>
                  </a:lnTo>
                  <a:lnTo>
                    <a:pt x="333782" y="213155"/>
                  </a:lnTo>
                  <a:lnTo>
                    <a:pt x="339852" y="168401"/>
                  </a:lnTo>
                  <a:lnTo>
                    <a:pt x="333782" y="123648"/>
                  </a:lnTo>
                  <a:lnTo>
                    <a:pt x="316653" y="83424"/>
                  </a:lnTo>
                  <a:lnTo>
                    <a:pt x="290083" y="49339"/>
                  </a:lnTo>
                  <a:lnTo>
                    <a:pt x="255693" y="23001"/>
                  </a:lnTo>
                  <a:lnTo>
                    <a:pt x="215100" y="6018"/>
                  </a:lnTo>
                  <a:lnTo>
                    <a:pt x="169926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40" name="Google Shape;240;p5"/>
          <p:cNvSpPr txBox="1"/>
          <p:nvPr/>
        </p:nvSpPr>
        <p:spPr>
          <a:xfrm>
            <a:off x="312521" y="216788"/>
            <a:ext cx="16700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1" name="Google Shape;241;p5"/>
          <p:cNvGrpSpPr/>
          <p:nvPr/>
        </p:nvGrpSpPr>
        <p:grpSpPr>
          <a:xfrm>
            <a:off x="7114020" y="1180925"/>
            <a:ext cx="4620792" cy="588438"/>
            <a:chOff x="7114020" y="1180925"/>
            <a:chExt cx="4620792" cy="588438"/>
          </a:xfrm>
        </p:grpSpPr>
        <p:sp>
          <p:nvSpPr>
            <p:cNvPr id="242" name="Google Shape;242;p5"/>
            <p:cNvSpPr/>
            <p:nvPr/>
          </p:nvSpPr>
          <p:spPr>
            <a:xfrm>
              <a:off x="7114020" y="1180925"/>
              <a:ext cx="4620792" cy="585525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8161020" y="1240561"/>
              <a:ext cx="2523744" cy="528802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7130796" y="1197863"/>
              <a:ext cx="4537075" cy="501650"/>
            </a:xfrm>
            <a:custGeom>
              <a:rect b="b" l="l" r="r" t="t"/>
              <a:pathLst>
                <a:path extrusionOk="0" h="501650" w="4537075">
                  <a:moveTo>
                    <a:pt x="4536948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4536948" y="501396"/>
                  </a:lnTo>
                  <a:lnTo>
                    <a:pt x="4536948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45" name="Google Shape;245;p5"/>
          <p:cNvSpPr txBox="1"/>
          <p:nvPr/>
        </p:nvSpPr>
        <p:spPr>
          <a:xfrm>
            <a:off x="7130795" y="1197863"/>
            <a:ext cx="4537075" cy="512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4450">
            <a:spAutoFit/>
          </a:bodyPr>
          <a:lstStyle/>
          <a:p>
            <a:pPr indent="0" lvl="0" marL="11791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Arahan kebijakan baru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6" name="Google Shape;246;p5"/>
          <p:cNvGrpSpPr/>
          <p:nvPr/>
        </p:nvGrpSpPr>
        <p:grpSpPr>
          <a:xfrm>
            <a:off x="294058" y="1182624"/>
            <a:ext cx="11449886" cy="4914900"/>
            <a:chOff x="294058" y="1182624"/>
            <a:chExt cx="11449886" cy="4914900"/>
          </a:xfrm>
        </p:grpSpPr>
        <p:sp>
          <p:nvSpPr>
            <p:cNvPr id="247" name="Google Shape;247;p5"/>
            <p:cNvSpPr/>
            <p:nvPr/>
          </p:nvSpPr>
          <p:spPr>
            <a:xfrm>
              <a:off x="7671815" y="1182624"/>
              <a:ext cx="553212" cy="553212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7696860" y="1256131"/>
              <a:ext cx="452120" cy="356235"/>
            </a:xfrm>
            <a:custGeom>
              <a:rect b="b" l="l" r="r" t="t"/>
              <a:pathLst>
                <a:path extrusionOk="0" h="356234" w="452120">
                  <a:moveTo>
                    <a:pt x="19697" y="187248"/>
                  </a:moveTo>
                  <a:lnTo>
                    <a:pt x="12458" y="180009"/>
                  </a:lnTo>
                  <a:lnTo>
                    <a:pt x="6883" y="180009"/>
                  </a:lnTo>
                  <a:lnTo>
                    <a:pt x="0" y="186905"/>
                  </a:lnTo>
                  <a:lnTo>
                    <a:pt x="0" y="192481"/>
                  </a:lnTo>
                  <a:lnTo>
                    <a:pt x="5511" y="197993"/>
                  </a:lnTo>
                  <a:lnTo>
                    <a:pt x="7772" y="198856"/>
                  </a:lnTo>
                  <a:lnTo>
                    <a:pt x="12280" y="198856"/>
                  </a:lnTo>
                  <a:lnTo>
                    <a:pt x="14528" y="197993"/>
                  </a:lnTo>
                  <a:lnTo>
                    <a:pt x="19697" y="192824"/>
                  </a:lnTo>
                  <a:lnTo>
                    <a:pt x="19697" y="187248"/>
                  </a:lnTo>
                  <a:close/>
                </a:path>
                <a:path extrusionOk="0" h="356234" w="452120">
                  <a:moveTo>
                    <a:pt x="451967" y="3937"/>
                  </a:moveTo>
                  <a:lnTo>
                    <a:pt x="448030" y="0"/>
                  </a:lnTo>
                  <a:lnTo>
                    <a:pt x="434340" y="0"/>
                  </a:lnTo>
                  <a:lnTo>
                    <a:pt x="434340" y="17614"/>
                  </a:lnTo>
                  <a:lnTo>
                    <a:pt x="434340" y="140804"/>
                  </a:lnTo>
                  <a:lnTo>
                    <a:pt x="422592" y="129057"/>
                  </a:lnTo>
                  <a:lnTo>
                    <a:pt x="402247" y="108712"/>
                  </a:lnTo>
                  <a:lnTo>
                    <a:pt x="400011" y="107784"/>
                  </a:lnTo>
                  <a:lnTo>
                    <a:pt x="395338" y="107784"/>
                  </a:lnTo>
                  <a:lnTo>
                    <a:pt x="393103" y="108712"/>
                  </a:lnTo>
                  <a:lnTo>
                    <a:pt x="163487" y="338353"/>
                  </a:lnTo>
                  <a:lnTo>
                    <a:pt x="63804" y="338353"/>
                  </a:lnTo>
                  <a:lnTo>
                    <a:pt x="67449" y="334695"/>
                  </a:lnTo>
                  <a:lnTo>
                    <a:pt x="129743" y="272389"/>
                  </a:lnTo>
                  <a:lnTo>
                    <a:pt x="343255" y="58864"/>
                  </a:lnTo>
                  <a:lnTo>
                    <a:pt x="344195" y="56629"/>
                  </a:lnTo>
                  <a:lnTo>
                    <a:pt x="344195" y="51955"/>
                  </a:lnTo>
                  <a:lnTo>
                    <a:pt x="343255" y="49720"/>
                  </a:lnTo>
                  <a:lnTo>
                    <a:pt x="311175" y="17614"/>
                  </a:lnTo>
                  <a:lnTo>
                    <a:pt x="434340" y="17614"/>
                  </a:lnTo>
                  <a:lnTo>
                    <a:pt x="434340" y="0"/>
                  </a:lnTo>
                  <a:lnTo>
                    <a:pt x="286334" y="0"/>
                  </a:lnTo>
                  <a:lnTo>
                    <a:pt x="283121" y="2133"/>
                  </a:lnTo>
                  <a:lnTo>
                    <a:pt x="280390" y="8724"/>
                  </a:lnTo>
                  <a:lnTo>
                    <a:pt x="281152" y="12509"/>
                  </a:lnTo>
                  <a:lnTo>
                    <a:pt x="322922" y="54292"/>
                  </a:lnTo>
                  <a:lnTo>
                    <a:pt x="104825" y="272389"/>
                  </a:lnTo>
                  <a:lnTo>
                    <a:pt x="32702" y="200279"/>
                  </a:lnTo>
                  <a:lnTo>
                    <a:pt x="27127" y="200279"/>
                  </a:lnTo>
                  <a:lnTo>
                    <a:pt x="20243" y="207149"/>
                  </a:lnTo>
                  <a:lnTo>
                    <a:pt x="20243" y="212737"/>
                  </a:lnTo>
                  <a:lnTo>
                    <a:pt x="92367" y="284861"/>
                  </a:lnTo>
                  <a:lnTo>
                    <a:pt x="42532" y="334695"/>
                  </a:lnTo>
                  <a:lnTo>
                    <a:pt x="12458" y="304634"/>
                  </a:lnTo>
                  <a:lnTo>
                    <a:pt x="6883" y="304634"/>
                  </a:lnTo>
                  <a:lnTo>
                    <a:pt x="0" y="311505"/>
                  </a:lnTo>
                  <a:lnTo>
                    <a:pt x="0" y="317093"/>
                  </a:lnTo>
                  <a:lnTo>
                    <a:pt x="36334" y="353428"/>
                  </a:lnTo>
                  <a:lnTo>
                    <a:pt x="37960" y="355028"/>
                  </a:lnTo>
                  <a:lnTo>
                    <a:pt x="40157" y="355981"/>
                  </a:lnTo>
                  <a:lnTo>
                    <a:pt x="169468" y="355981"/>
                  </a:lnTo>
                  <a:lnTo>
                    <a:pt x="171729" y="355028"/>
                  </a:lnTo>
                  <a:lnTo>
                    <a:pt x="188391" y="338353"/>
                  </a:lnTo>
                  <a:lnTo>
                    <a:pt x="397675" y="129057"/>
                  </a:lnTo>
                  <a:lnTo>
                    <a:pt x="439445" y="170827"/>
                  </a:lnTo>
                  <a:lnTo>
                    <a:pt x="443242" y="171589"/>
                  </a:lnTo>
                  <a:lnTo>
                    <a:pt x="449821" y="168859"/>
                  </a:lnTo>
                  <a:lnTo>
                    <a:pt x="451967" y="165646"/>
                  </a:lnTo>
                  <a:lnTo>
                    <a:pt x="451967" y="140804"/>
                  </a:lnTo>
                  <a:lnTo>
                    <a:pt x="451967" y="17614"/>
                  </a:lnTo>
                  <a:lnTo>
                    <a:pt x="451967" y="3937"/>
                  </a:lnTo>
                  <a:close/>
                </a:path>
              </a:pathLst>
            </a:custGeom>
            <a:solidFill>
              <a:srgbClr val="8FAA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7910760" y="1424178"/>
              <a:ext cx="87270" cy="86411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7104888" y="1684020"/>
              <a:ext cx="4639056" cy="4413504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7130795" y="1709928"/>
              <a:ext cx="4537075" cy="4311650"/>
            </a:xfrm>
            <a:custGeom>
              <a:rect b="b" l="l" r="r" t="t"/>
              <a:pathLst>
                <a:path extrusionOk="0" h="4311650" w="4537075">
                  <a:moveTo>
                    <a:pt x="4536948" y="0"/>
                  </a:moveTo>
                  <a:lnTo>
                    <a:pt x="0" y="0"/>
                  </a:lnTo>
                  <a:lnTo>
                    <a:pt x="0" y="4311396"/>
                  </a:lnTo>
                  <a:lnTo>
                    <a:pt x="4536948" y="4311396"/>
                  </a:lnTo>
                  <a:lnTo>
                    <a:pt x="4536948" y="0"/>
                  </a:lnTo>
                  <a:close/>
                </a:path>
              </a:pathLst>
            </a:custGeom>
            <a:solidFill>
              <a:srgbClr val="DEEBF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294058" y="1843839"/>
              <a:ext cx="1484522" cy="905632"/>
            </a:xfrm>
            <a:prstGeom prst="rect">
              <a:avLst/>
            </a:prstGeom>
            <a:blipFill rotWithShape="1">
              <a:blip r:embed="rId1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307847" y="2078736"/>
              <a:ext cx="999756" cy="489203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54" name="Google Shape;254;p5"/>
          <p:cNvSpPr txBox="1"/>
          <p:nvPr/>
        </p:nvSpPr>
        <p:spPr>
          <a:xfrm>
            <a:off x="307847" y="1857755"/>
            <a:ext cx="1407160" cy="828040"/>
          </a:xfrm>
          <a:prstGeom prst="rect">
            <a:avLst/>
          </a:prstGeom>
          <a:solidFill>
            <a:srgbClr val="001F5F"/>
          </a:solidFill>
          <a:ln cap="flat" cmpd="sng" w="12175">
            <a:solidFill>
              <a:srgbClr val="2E52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0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Format</a:t>
            </a:r>
            <a:endParaRPr sz="145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" name="Google Shape;255;p5"/>
          <p:cNvGrpSpPr/>
          <p:nvPr/>
        </p:nvGrpSpPr>
        <p:grpSpPr>
          <a:xfrm>
            <a:off x="294058" y="2839178"/>
            <a:ext cx="1484522" cy="1606363"/>
            <a:chOff x="294058" y="2839178"/>
            <a:chExt cx="1484522" cy="1606363"/>
          </a:xfrm>
        </p:grpSpPr>
        <p:sp>
          <p:nvSpPr>
            <p:cNvPr id="256" name="Google Shape;256;p5"/>
            <p:cNvSpPr/>
            <p:nvPr/>
          </p:nvSpPr>
          <p:spPr>
            <a:xfrm>
              <a:off x="294058" y="2839178"/>
              <a:ext cx="1484522" cy="1606363"/>
            </a:xfrm>
            <a:prstGeom prst="rect">
              <a:avLst/>
            </a:prstGeom>
            <a:blipFill rotWithShape="1">
              <a:blip r:embed="rId1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307847" y="3424427"/>
              <a:ext cx="1286256" cy="489204"/>
            </a:xfrm>
            <a:prstGeom prst="rect">
              <a:avLst/>
            </a:prstGeom>
            <a:blipFill rotWithShape="1">
              <a:blip r:embed="rId1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58" name="Google Shape;258;p5"/>
          <p:cNvSpPr txBox="1"/>
          <p:nvPr/>
        </p:nvSpPr>
        <p:spPr>
          <a:xfrm>
            <a:off x="307847" y="2852927"/>
            <a:ext cx="1407160" cy="1529080"/>
          </a:xfrm>
          <a:prstGeom prst="rect">
            <a:avLst/>
          </a:prstGeom>
          <a:solidFill>
            <a:srgbClr val="001F5F"/>
          </a:solidFill>
          <a:ln cap="flat" cmpd="sng" w="12175">
            <a:solidFill>
              <a:srgbClr val="2E52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37160" marR="0" rtl="0" algn="l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Komponen</a:t>
            </a:r>
            <a:endParaRPr sz="145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5"/>
          <p:cNvGrpSpPr/>
          <p:nvPr/>
        </p:nvGrpSpPr>
        <p:grpSpPr>
          <a:xfrm>
            <a:off x="294058" y="4564339"/>
            <a:ext cx="1484522" cy="1322913"/>
            <a:chOff x="294058" y="4564339"/>
            <a:chExt cx="1484522" cy="1322913"/>
          </a:xfrm>
        </p:grpSpPr>
        <p:sp>
          <p:nvSpPr>
            <p:cNvPr id="260" name="Google Shape;260;p5"/>
            <p:cNvSpPr/>
            <p:nvPr/>
          </p:nvSpPr>
          <p:spPr>
            <a:xfrm>
              <a:off x="294058" y="4564339"/>
              <a:ext cx="1484522" cy="1322913"/>
            </a:xfrm>
            <a:prstGeom prst="rect">
              <a:avLst/>
            </a:prstGeom>
            <a:blipFill rotWithShape="1">
              <a:blip r:embed="rId1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307847" y="4898136"/>
              <a:ext cx="1194816" cy="710171"/>
            </a:xfrm>
            <a:prstGeom prst="rect">
              <a:avLst/>
            </a:prstGeom>
            <a:blipFill rotWithShape="1">
              <a:blip r:embed="rId1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62" name="Google Shape;262;p5"/>
          <p:cNvSpPr txBox="1"/>
          <p:nvPr/>
        </p:nvSpPr>
        <p:spPr>
          <a:xfrm>
            <a:off x="307847" y="4578096"/>
            <a:ext cx="1407160" cy="1245235"/>
          </a:xfrm>
          <a:prstGeom prst="rect">
            <a:avLst/>
          </a:prstGeom>
          <a:solidFill>
            <a:srgbClr val="001F5F"/>
          </a:solidFill>
          <a:ln cap="flat" cmpd="sng" w="12175">
            <a:solidFill>
              <a:srgbClr val="2E52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37160" marR="390525" rtl="0" algn="l">
              <a:lnSpc>
                <a:spcPct val="100000"/>
              </a:lnSpc>
              <a:spcBef>
                <a:spcPts val="1285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Durasi  Penulisan</a:t>
            </a:r>
            <a:endParaRPr sz="145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3" name="Google Shape;263;p5"/>
          <p:cNvGrpSpPr/>
          <p:nvPr/>
        </p:nvGrpSpPr>
        <p:grpSpPr>
          <a:xfrm>
            <a:off x="1793748" y="1182585"/>
            <a:ext cx="5279136" cy="4905800"/>
            <a:chOff x="1793748" y="1182585"/>
            <a:chExt cx="5279136" cy="4905800"/>
          </a:xfrm>
        </p:grpSpPr>
        <p:sp>
          <p:nvSpPr>
            <p:cNvPr id="264" name="Google Shape;264;p5"/>
            <p:cNvSpPr/>
            <p:nvPr/>
          </p:nvSpPr>
          <p:spPr>
            <a:xfrm>
              <a:off x="1802881" y="1702295"/>
              <a:ext cx="5260869" cy="4386090"/>
            </a:xfrm>
            <a:prstGeom prst="rect">
              <a:avLst/>
            </a:prstGeom>
            <a:blipFill rotWithShape="1">
              <a:blip r:embed="rId1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1819656" y="1709927"/>
              <a:ext cx="5177155" cy="4311650"/>
            </a:xfrm>
            <a:custGeom>
              <a:rect b="b" l="l" r="r" t="t"/>
              <a:pathLst>
                <a:path extrusionOk="0" h="4311650" w="5177155">
                  <a:moveTo>
                    <a:pt x="5177028" y="0"/>
                  </a:moveTo>
                  <a:lnTo>
                    <a:pt x="0" y="0"/>
                  </a:lnTo>
                  <a:lnTo>
                    <a:pt x="0" y="4311396"/>
                  </a:lnTo>
                  <a:lnTo>
                    <a:pt x="5177028" y="4311396"/>
                  </a:lnTo>
                  <a:lnTo>
                    <a:pt x="51770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1793748" y="1182585"/>
              <a:ext cx="5279136" cy="603542"/>
            </a:xfrm>
            <a:prstGeom prst="rect">
              <a:avLst/>
            </a:prstGeom>
            <a:blipFill rotWithShape="1">
              <a:blip r:embed="rId1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3547872" y="1249705"/>
              <a:ext cx="1769364" cy="528802"/>
            </a:xfrm>
            <a:prstGeom prst="rect">
              <a:avLst/>
            </a:prstGeom>
            <a:blipFill rotWithShape="1">
              <a:blip r:embed="rId1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1819656" y="1208531"/>
              <a:ext cx="5177155" cy="501650"/>
            </a:xfrm>
            <a:custGeom>
              <a:rect b="b" l="l" r="r" t="t"/>
              <a:pathLst>
                <a:path extrusionOk="0" h="501650" w="5177155">
                  <a:moveTo>
                    <a:pt x="5177028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5177028" y="501396"/>
                  </a:lnTo>
                  <a:lnTo>
                    <a:pt x="5177028" y="0"/>
                  </a:lnTo>
                  <a:close/>
                </a:path>
              </a:pathLst>
            </a:custGeom>
            <a:solidFill>
              <a:srgbClr val="7E7E7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69" name="Google Shape;269;p5"/>
          <p:cNvSpPr txBox="1"/>
          <p:nvPr/>
        </p:nvSpPr>
        <p:spPr>
          <a:xfrm>
            <a:off x="1819655" y="1208532"/>
            <a:ext cx="5177155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3175">
            <a:spAutoFit/>
          </a:bodyPr>
          <a:lstStyle/>
          <a:p>
            <a:pPr indent="0" lvl="0" marL="63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Situasi saat ini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5"/>
          <p:cNvSpPr txBox="1"/>
          <p:nvPr/>
        </p:nvSpPr>
        <p:spPr>
          <a:xfrm>
            <a:off x="1915667" y="1856232"/>
            <a:ext cx="4968240" cy="83375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0" lIns="0" spcFirstLastPara="1" rIns="0" wrap="square" tIns="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0447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Guru diarahkan untuk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mengikuti format RPP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secara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kaku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5"/>
          <p:cNvSpPr txBox="1"/>
          <p:nvPr/>
        </p:nvSpPr>
        <p:spPr>
          <a:xfrm>
            <a:off x="1915667" y="2862072"/>
            <a:ext cx="4968240" cy="151828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t/>
            </a:r>
            <a:endParaRPr sz="14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04470" marR="30226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RPP memiliki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terlalu banyak komponen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– Guru diminta  untuk menulis dengan sangat rinci (satu dokumen RPP  bisa mencapai lebih dari 20 halaman)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5"/>
          <p:cNvSpPr txBox="1"/>
          <p:nvPr/>
        </p:nvSpPr>
        <p:spPr>
          <a:xfrm>
            <a:off x="1915667" y="4587240"/>
            <a:ext cx="4968240" cy="125476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0" lIns="0" spcFirstLastPara="1" rIns="0" wrap="square" tIns="25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04470" marR="139065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Penulisan RPP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menghabiskan banyak waktu guru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, yang  seharusnya bisa digunakan untuk mempersiapkan dan  mengevaluasi proses pembelajaran itu sendiri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5"/>
          <p:cNvSpPr txBox="1"/>
          <p:nvPr/>
        </p:nvSpPr>
        <p:spPr>
          <a:xfrm>
            <a:off x="7248143" y="1856232"/>
            <a:ext cx="4284345" cy="833755"/>
          </a:xfrm>
          <a:prstGeom prst="rect">
            <a:avLst/>
          </a:prstGeom>
          <a:solidFill>
            <a:srgbClr val="BCD6ED"/>
          </a:solidFill>
          <a:ln>
            <a:noFill/>
          </a:ln>
        </p:spPr>
        <p:txBody>
          <a:bodyPr anchorCtr="0" anchor="t" bIns="0" lIns="0" spcFirstLastPara="1" rIns="0" wrap="square" tIns="1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530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Guru secara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bebas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dapat memilih, membuat,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1530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menggunakan dan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mengembangkan format RPP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5"/>
          <p:cNvSpPr txBox="1"/>
          <p:nvPr/>
        </p:nvSpPr>
        <p:spPr>
          <a:xfrm>
            <a:off x="7248143" y="2860548"/>
            <a:ext cx="4284345" cy="1529080"/>
          </a:xfrm>
          <a:prstGeom prst="rect">
            <a:avLst/>
          </a:prstGeom>
          <a:solidFill>
            <a:srgbClr val="BCD6ED"/>
          </a:solidFill>
          <a:ln>
            <a:noFill/>
          </a:ln>
        </p:spPr>
        <p:txBody>
          <a:bodyPr anchorCtr="0" anchor="t" bIns="0" lIns="0" spcFirstLastPara="1" rIns="0" wrap="square" tIns="73650">
            <a:spAutoFit/>
          </a:bodyPr>
          <a:lstStyle/>
          <a:p>
            <a:pPr indent="0" lvl="0" marL="153035" marR="58483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3 komponen inti </a:t>
            </a:r>
            <a:r>
              <a:rPr i="1" lang="en-US" sz="1400">
                <a:latin typeface="Arial"/>
                <a:ea typeface="Arial"/>
                <a:cs typeface="Arial"/>
                <a:sym typeface="Arial"/>
              </a:rPr>
              <a:t>(komponen lainnya bersifat  pelengkap dan dapat dipilih secara mandiri)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: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232409" lvl="0" marL="666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Tujuan pembelajaran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232409" lvl="0" marL="666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Kegiatan pembelajaran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232409" lvl="0" marL="666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Asesmen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153035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None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1 halaman cukup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5"/>
          <p:cNvSpPr txBox="1"/>
          <p:nvPr/>
        </p:nvSpPr>
        <p:spPr>
          <a:xfrm>
            <a:off x="7248143" y="4596384"/>
            <a:ext cx="4284345" cy="1234440"/>
          </a:xfrm>
          <a:prstGeom prst="rect">
            <a:avLst/>
          </a:prstGeom>
          <a:solidFill>
            <a:srgbClr val="BCD6ED"/>
          </a:solidFill>
          <a:ln>
            <a:noFill/>
          </a:ln>
        </p:spPr>
        <p:txBody>
          <a:bodyPr anchorCtr="0" anchor="t" bIns="0" lIns="0" spcFirstLastPara="1" rIns="0" wrap="square" tIns="31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53035" marR="1009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Penulisan RPP dilakukan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dengan efisien dan  efektif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sehingga guru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memiliki lebih banyak  waktu untuk mempersiapkan dan mengevaluasi  proses pembelajaran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itu sendiri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6" name="Google Shape;276;p5"/>
          <p:cNvGrpSpPr/>
          <p:nvPr/>
        </p:nvGrpSpPr>
        <p:grpSpPr>
          <a:xfrm>
            <a:off x="2865120" y="1216177"/>
            <a:ext cx="483082" cy="483082"/>
            <a:chOff x="2865120" y="1216177"/>
            <a:chExt cx="483082" cy="483082"/>
          </a:xfrm>
        </p:grpSpPr>
        <p:sp>
          <p:nvSpPr>
            <p:cNvPr id="277" name="Google Shape;277;p5"/>
            <p:cNvSpPr/>
            <p:nvPr/>
          </p:nvSpPr>
          <p:spPr>
            <a:xfrm>
              <a:off x="2865120" y="1216177"/>
              <a:ext cx="483082" cy="483082"/>
            </a:xfrm>
            <a:prstGeom prst="rect">
              <a:avLst/>
            </a:prstGeom>
            <a:blipFill rotWithShape="1">
              <a:blip r:embed="rId2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2891028" y="1242060"/>
              <a:ext cx="381000" cy="381000"/>
            </a:xfrm>
            <a:prstGeom prst="rect">
              <a:avLst/>
            </a:prstGeom>
            <a:blipFill rotWithShape="1">
              <a:blip r:embed="rId2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79" name="Google Shape;279;p5"/>
          <p:cNvSpPr txBox="1"/>
          <p:nvPr>
            <p:ph idx="10" type="dt"/>
          </p:nvPr>
        </p:nvSpPr>
        <p:spPr>
          <a:xfrm>
            <a:off x="97637" y="6515601"/>
            <a:ext cx="394462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Rapat Koordinasi dengan Kepala Dinas Pendidikan Seluruh Indonesia</a:t>
            </a:r>
            <a:endParaRPr/>
          </a:p>
        </p:txBody>
      </p:sp>
      <p:sp>
        <p:nvSpPr>
          <p:cNvPr id="280" name="Google Shape;280;p5"/>
          <p:cNvSpPr txBox="1"/>
          <p:nvPr>
            <p:ph idx="11" type="ftr"/>
          </p:nvPr>
        </p:nvSpPr>
        <p:spPr>
          <a:xfrm>
            <a:off x="9638792" y="6516210"/>
            <a:ext cx="238379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Kementerian Pendidikan dan Kebudayaan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"/>
          <p:cNvSpPr txBox="1"/>
          <p:nvPr>
            <p:ph type="title"/>
          </p:nvPr>
        </p:nvSpPr>
        <p:spPr>
          <a:xfrm>
            <a:off x="632866" y="216534"/>
            <a:ext cx="8258175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Peraturan Penerimaan Peserta Didik Baru (PPDB) Zonasi</a:t>
            </a:r>
            <a:endParaRPr/>
          </a:p>
        </p:txBody>
      </p:sp>
      <p:grpSp>
        <p:nvGrpSpPr>
          <p:cNvPr id="286" name="Google Shape;286;p6"/>
          <p:cNvGrpSpPr/>
          <p:nvPr/>
        </p:nvGrpSpPr>
        <p:grpSpPr>
          <a:xfrm>
            <a:off x="0" y="6356603"/>
            <a:ext cx="12192000" cy="501650"/>
            <a:chOff x="0" y="6356603"/>
            <a:chExt cx="12192000" cy="501650"/>
          </a:xfrm>
        </p:grpSpPr>
        <p:sp>
          <p:nvSpPr>
            <p:cNvPr id="287" name="Google Shape;287;p6"/>
            <p:cNvSpPr/>
            <p:nvPr/>
          </p:nvSpPr>
          <p:spPr>
            <a:xfrm>
              <a:off x="0" y="6356603"/>
              <a:ext cx="12192000" cy="501650"/>
            </a:xfrm>
            <a:custGeom>
              <a:rect b="b" l="l" r="r" t="t"/>
              <a:pathLst>
                <a:path extrusionOk="0" h="501650" w="12192000">
                  <a:moveTo>
                    <a:pt x="12192000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2192000" y="50139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1F386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0" y="6356603"/>
              <a:ext cx="12192000" cy="501650"/>
            </a:xfrm>
            <a:custGeom>
              <a:rect b="b" l="l" r="r" t="t"/>
              <a:pathLst>
                <a:path extrusionOk="0" h="501650" w="12192000">
                  <a:moveTo>
                    <a:pt x="0" y="501396"/>
                  </a:moveTo>
                  <a:lnTo>
                    <a:pt x="12192000" y="501396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noFill/>
            <a:ln cap="flat" cmpd="sng" w="12175">
              <a:solidFill>
                <a:srgbClr val="1F38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9047987" y="6406896"/>
              <a:ext cx="551688" cy="390143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290" name="Google Shape;290;p6"/>
          <p:cNvGrpSpPr/>
          <p:nvPr/>
        </p:nvGrpSpPr>
        <p:grpSpPr>
          <a:xfrm>
            <a:off x="146304" y="134111"/>
            <a:ext cx="548678" cy="635508"/>
            <a:chOff x="146304" y="134111"/>
            <a:chExt cx="548678" cy="635508"/>
          </a:xfrm>
        </p:grpSpPr>
        <p:sp>
          <p:nvSpPr>
            <p:cNvPr id="291" name="Google Shape;291;p6"/>
            <p:cNvSpPr/>
            <p:nvPr/>
          </p:nvSpPr>
          <p:spPr>
            <a:xfrm>
              <a:off x="219207" y="228178"/>
              <a:ext cx="414913" cy="41208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146304" y="134111"/>
              <a:ext cx="548678" cy="63550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227076" y="236220"/>
              <a:ext cx="340360" cy="337185"/>
            </a:xfrm>
            <a:custGeom>
              <a:rect b="b" l="l" r="r" t="t"/>
              <a:pathLst>
                <a:path extrusionOk="0" h="337184" w="340359">
                  <a:moveTo>
                    <a:pt x="169926" y="0"/>
                  </a:moveTo>
                  <a:lnTo>
                    <a:pt x="124751" y="6018"/>
                  </a:lnTo>
                  <a:lnTo>
                    <a:pt x="84158" y="23001"/>
                  </a:lnTo>
                  <a:lnTo>
                    <a:pt x="49768" y="49339"/>
                  </a:lnTo>
                  <a:lnTo>
                    <a:pt x="23198" y="83424"/>
                  </a:lnTo>
                  <a:lnTo>
                    <a:pt x="6069" y="123648"/>
                  </a:lnTo>
                  <a:lnTo>
                    <a:pt x="0" y="168401"/>
                  </a:lnTo>
                  <a:lnTo>
                    <a:pt x="6069" y="213155"/>
                  </a:lnTo>
                  <a:lnTo>
                    <a:pt x="23198" y="253379"/>
                  </a:lnTo>
                  <a:lnTo>
                    <a:pt x="49768" y="287464"/>
                  </a:lnTo>
                  <a:lnTo>
                    <a:pt x="84158" y="313802"/>
                  </a:lnTo>
                  <a:lnTo>
                    <a:pt x="124751" y="330785"/>
                  </a:lnTo>
                  <a:lnTo>
                    <a:pt x="169926" y="336803"/>
                  </a:lnTo>
                  <a:lnTo>
                    <a:pt x="215100" y="330785"/>
                  </a:lnTo>
                  <a:lnTo>
                    <a:pt x="255693" y="313802"/>
                  </a:lnTo>
                  <a:lnTo>
                    <a:pt x="290083" y="287464"/>
                  </a:lnTo>
                  <a:lnTo>
                    <a:pt x="316653" y="253379"/>
                  </a:lnTo>
                  <a:lnTo>
                    <a:pt x="333782" y="213155"/>
                  </a:lnTo>
                  <a:lnTo>
                    <a:pt x="339852" y="168401"/>
                  </a:lnTo>
                  <a:lnTo>
                    <a:pt x="333782" y="123648"/>
                  </a:lnTo>
                  <a:lnTo>
                    <a:pt x="316653" y="83424"/>
                  </a:lnTo>
                  <a:lnTo>
                    <a:pt x="290083" y="49339"/>
                  </a:lnTo>
                  <a:lnTo>
                    <a:pt x="255693" y="23001"/>
                  </a:lnTo>
                  <a:lnTo>
                    <a:pt x="215100" y="6018"/>
                  </a:lnTo>
                  <a:lnTo>
                    <a:pt x="169926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94" name="Google Shape;294;p6"/>
          <p:cNvSpPr txBox="1"/>
          <p:nvPr/>
        </p:nvSpPr>
        <p:spPr>
          <a:xfrm>
            <a:off x="312521" y="216788"/>
            <a:ext cx="16700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5" name="Google Shape;295;p6"/>
          <p:cNvGrpSpPr/>
          <p:nvPr/>
        </p:nvGrpSpPr>
        <p:grpSpPr>
          <a:xfrm>
            <a:off x="7114020" y="1133681"/>
            <a:ext cx="4620792" cy="588438"/>
            <a:chOff x="7114020" y="1133681"/>
            <a:chExt cx="4620792" cy="588438"/>
          </a:xfrm>
        </p:grpSpPr>
        <p:sp>
          <p:nvSpPr>
            <p:cNvPr id="296" name="Google Shape;296;p6"/>
            <p:cNvSpPr/>
            <p:nvPr/>
          </p:nvSpPr>
          <p:spPr>
            <a:xfrm>
              <a:off x="7114020" y="1133681"/>
              <a:ext cx="4620792" cy="585525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8161020" y="1193317"/>
              <a:ext cx="2523744" cy="528802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7130796" y="1150619"/>
              <a:ext cx="4537075" cy="501650"/>
            </a:xfrm>
            <a:custGeom>
              <a:rect b="b" l="l" r="r" t="t"/>
              <a:pathLst>
                <a:path extrusionOk="0" h="501650" w="4537075">
                  <a:moveTo>
                    <a:pt x="4536948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4536948" y="501396"/>
                  </a:lnTo>
                  <a:lnTo>
                    <a:pt x="4536948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99" name="Google Shape;299;p6"/>
          <p:cNvSpPr txBox="1"/>
          <p:nvPr/>
        </p:nvSpPr>
        <p:spPr>
          <a:xfrm>
            <a:off x="7130795" y="1150619"/>
            <a:ext cx="4537075" cy="512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4450">
            <a:spAutoFit/>
          </a:bodyPr>
          <a:lstStyle/>
          <a:p>
            <a:pPr indent="0" lvl="0" marL="11791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Arahan kebijakan baru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0" name="Google Shape;300;p6"/>
          <p:cNvGrpSpPr/>
          <p:nvPr/>
        </p:nvGrpSpPr>
        <p:grpSpPr>
          <a:xfrm>
            <a:off x="323088" y="1135380"/>
            <a:ext cx="11420855" cy="4942332"/>
            <a:chOff x="323088" y="1135380"/>
            <a:chExt cx="11420855" cy="4942332"/>
          </a:xfrm>
        </p:grpSpPr>
        <p:sp>
          <p:nvSpPr>
            <p:cNvPr id="301" name="Google Shape;301;p6"/>
            <p:cNvSpPr/>
            <p:nvPr/>
          </p:nvSpPr>
          <p:spPr>
            <a:xfrm>
              <a:off x="7671816" y="1135380"/>
              <a:ext cx="553212" cy="553212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7696860" y="1208887"/>
              <a:ext cx="452120" cy="356235"/>
            </a:xfrm>
            <a:custGeom>
              <a:rect b="b" l="l" r="r" t="t"/>
              <a:pathLst>
                <a:path extrusionOk="0" h="356234" w="452120">
                  <a:moveTo>
                    <a:pt x="19697" y="187248"/>
                  </a:moveTo>
                  <a:lnTo>
                    <a:pt x="12458" y="180009"/>
                  </a:lnTo>
                  <a:lnTo>
                    <a:pt x="6883" y="180009"/>
                  </a:lnTo>
                  <a:lnTo>
                    <a:pt x="0" y="186905"/>
                  </a:lnTo>
                  <a:lnTo>
                    <a:pt x="0" y="192481"/>
                  </a:lnTo>
                  <a:lnTo>
                    <a:pt x="5511" y="197993"/>
                  </a:lnTo>
                  <a:lnTo>
                    <a:pt x="7772" y="198856"/>
                  </a:lnTo>
                  <a:lnTo>
                    <a:pt x="12280" y="198856"/>
                  </a:lnTo>
                  <a:lnTo>
                    <a:pt x="14528" y="197993"/>
                  </a:lnTo>
                  <a:lnTo>
                    <a:pt x="19697" y="192824"/>
                  </a:lnTo>
                  <a:lnTo>
                    <a:pt x="19697" y="187248"/>
                  </a:lnTo>
                  <a:close/>
                </a:path>
                <a:path extrusionOk="0" h="356234" w="452120">
                  <a:moveTo>
                    <a:pt x="451967" y="3937"/>
                  </a:moveTo>
                  <a:lnTo>
                    <a:pt x="448030" y="0"/>
                  </a:lnTo>
                  <a:lnTo>
                    <a:pt x="434340" y="0"/>
                  </a:lnTo>
                  <a:lnTo>
                    <a:pt x="434340" y="17614"/>
                  </a:lnTo>
                  <a:lnTo>
                    <a:pt x="434340" y="140804"/>
                  </a:lnTo>
                  <a:lnTo>
                    <a:pt x="422592" y="129057"/>
                  </a:lnTo>
                  <a:lnTo>
                    <a:pt x="402247" y="108712"/>
                  </a:lnTo>
                  <a:lnTo>
                    <a:pt x="400011" y="107784"/>
                  </a:lnTo>
                  <a:lnTo>
                    <a:pt x="395338" y="107784"/>
                  </a:lnTo>
                  <a:lnTo>
                    <a:pt x="393103" y="108712"/>
                  </a:lnTo>
                  <a:lnTo>
                    <a:pt x="163487" y="338353"/>
                  </a:lnTo>
                  <a:lnTo>
                    <a:pt x="63804" y="338353"/>
                  </a:lnTo>
                  <a:lnTo>
                    <a:pt x="67449" y="334695"/>
                  </a:lnTo>
                  <a:lnTo>
                    <a:pt x="129743" y="272389"/>
                  </a:lnTo>
                  <a:lnTo>
                    <a:pt x="343255" y="58864"/>
                  </a:lnTo>
                  <a:lnTo>
                    <a:pt x="344195" y="56629"/>
                  </a:lnTo>
                  <a:lnTo>
                    <a:pt x="344195" y="51955"/>
                  </a:lnTo>
                  <a:lnTo>
                    <a:pt x="343255" y="49720"/>
                  </a:lnTo>
                  <a:lnTo>
                    <a:pt x="311175" y="17614"/>
                  </a:lnTo>
                  <a:lnTo>
                    <a:pt x="434340" y="17614"/>
                  </a:lnTo>
                  <a:lnTo>
                    <a:pt x="434340" y="0"/>
                  </a:lnTo>
                  <a:lnTo>
                    <a:pt x="286334" y="0"/>
                  </a:lnTo>
                  <a:lnTo>
                    <a:pt x="283121" y="2133"/>
                  </a:lnTo>
                  <a:lnTo>
                    <a:pt x="280390" y="8724"/>
                  </a:lnTo>
                  <a:lnTo>
                    <a:pt x="281152" y="12509"/>
                  </a:lnTo>
                  <a:lnTo>
                    <a:pt x="322922" y="54292"/>
                  </a:lnTo>
                  <a:lnTo>
                    <a:pt x="104825" y="272389"/>
                  </a:lnTo>
                  <a:lnTo>
                    <a:pt x="32702" y="200279"/>
                  </a:lnTo>
                  <a:lnTo>
                    <a:pt x="27127" y="200279"/>
                  </a:lnTo>
                  <a:lnTo>
                    <a:pt x="20243" y="207149"/>
                  </a:lnTo>
                  <a:lnTo>
                    <a:pt x="20243" y="212737"/>
                  </a:lnTo>
                  <a:lnTo>
                    <a:pt x="92367" y="284861"/>
                  </a:lnTo>
                  <a:lnTo>
                    <a:pt x="42532" y="334695"/>
                  </a:lnTo>
                  <a:lnTo>
                    <a:pt x="12458" y="304634"/>
                  </a:lnTo>
                  <a:lnTo>
                    <a:pt x="6883" y="304634"/>
                  </a:lnTo>
                  <a:lnTo>
                    <a:pt x="0" y="311505"/>
                  </a:lnTo>
                  <a:lnTo>
                    <a:pt x="0" y="317093"/>
                  </a:lnTo>
                  <a:lnTo>
                    <a:pt x="36334" y="353428"/>
                  </a:lnTo>
                  <a:lnTo>
                    <a:pt x="37960" y="355028"/>
                  </a:lnTo>
                  <a:lnTo>
                    <a:pt x="40157" y="355981"/>
                  </a:lnTo>
                  <a:lnTo>
                    <a:pt x="169468" y="355981"/>
                  </a:lnTo>
                  <a:lnTo>
                    <a:pt x="171729" y="355028"/>
                  </a:lnTo>
                  <a:lnTo>
                    <a:pt x="188391" y="338353"/>
                  </a:lnTo>
                  <a:lnTo>
                    <a:pt x="397675" y="129057"/>
                  </a:lnTo>
                  <a:lnTo>
                    <a:pt x="439445" y="170827"/>
                  </a:lnTo>
                  <a:lnTo>
                    <a:pt x="443242" y="171589"/>
                  </a:lnTo>
                  <a:lnTo>
                    <a:pt x="449821" y="168859"/>
                  </a:lnTo>
                  <a:lnTo>
                    <a:pt x="451967" y="165646"/>
                  </a:lnTo>
                  <a:lnTo>
                    <a:pt x="451967" y="140804"/>
                  </a:lnTo>
                  <a:lnTo>
                    <a:pt x="451967" y="17614"/>
                  </a:lnTo>
                  <a:lnTo>
                    <a:pt x="451967" y="3937"/>
                  </a:lnTo>
                  <a:close/>
                </a:path>
              </a:pathLst>
            </a:custGeom>
            <a:solidFill>
              <a:srgbClr val="8FAA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7910760" y="1376934"/>
              <a:ext cx="87270" cy="86411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7104888" y="1636776"/>
              <a:ext cx="4639055" cy="4440936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7130795" y="1662684"/>
              <a:ext cx="4537075" cy="4338955"/>
            </a:xfrm>
            <a:custGeom>
              <a:rect b="b" l="l" r="r" t="t"/>
              <a:pathLst>
                <a:path extrusionOk="0" h="4338955" w="4537075">
                  <a:moveTo>
                    <a:pt x="4536948" y="0"/>
                  </a:moveTo>
                  <a:lnTo>
                    <a:pt x="0" y="0"/>
                  </a:lnTo>
                  <a:lnTo>
                    <a:pt x="0" y="4338828"/>
                  </a:lnTo>
                  <a:lnTo>
                    <a:pt x="4536948" y="4338828"/>
                  </a:lnTo>
                  <a:lnTo>
                    <a:pt x="4536948" y="0"/>
                  </a:lnTo>
                  <a:close/>
                </a:path>
              </a:pathLst>
            </a:custGeom>
            <a:solidFill>
              <a:srgbClr val="DEEBF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355054" y="1758663"/>
              <a:ext cx="1460066" cy="2537524"/>
            </a:xfrm>
            <a:prstGeom prst="rect">
              <a:avLst/>
            </a:prstGeom>
            <a:blipFill rotWithShape="1">
              <a:blip r:embed="rId1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323088" y="2700527"/>
              <a:ext cx="1370076" cy="708660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308" name="Google Shape;308;p6"/>
          <p:cNvSpPr txBox="1"/>
          <p:nvPr/>
        </p:nvSpPr>
        <p:spPr>
          <a:xfrm>
            <a:off x="368808" y="1772411"/>
            <a:ext cx="1382395" cy="2459990"/>
          </a:xfrm>
          <a:prstGeom prst="rect">
            <a:avLst/>
          </a:prstGeom>
          <a:solidFill>
            <a:srgbClr val="001F5F"/>
          </a:solidFill>
          <a:ln cap="flat" cmpd="sng" w="12175">
            <a:solidFill>
              <a:srgbClr val="2E52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t/>
            </a:r>
            <a:endParaRPr sz="20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" marR="2901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Rancangan  Peraturan</a:t>
            </a:r>
            <a:endParaRPr sz="145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9" name="Google Shape;309;p6"/>
          <p:cNvGrpSpPr/>
          <p:nvPr/>
        </p:nvGrpSpPr>
        <p:grpSpPr>
          <a:xfrm>
            <a:off x="323088" y="4323558"/>
            <a:ext cx="1502664" cy="1644429"/>
            <a:chOff x="323088" y="4323558"/>
            <a:chExt cx="1502664" cy="1644429"/>
          </a:xfrm>
        </p:grpSpPr>
        <p:sp>
          <p:nvSpPr>
            <p:cNvPr id="310" name="Google Shape;310;p6"/>
            <p:cNvSpPr/>
            <p:nvPr/>
          </p:nvSpPr>
          <p:spPr>
            <a:xfrm>
              <a:off x="355054" y="4323558"/>
              <a:ext cx="1460066" cy="1644429"/>
            </a:xfrm>
            <a:prstGeom prst="rect">
              <a:avLst/>
            </a:prstGeom>
            <a:blipFill rotWithShape="1">
              <a:blip r:embed="rId1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323088" y="4928603"/>
              <a:ext cx="1502664" cy="487692"/>
            </a:xfrm>
            <a:prstGeom prst="rect">
              <a:avLst/>
            </a:prstGeom>
            <a:blipFill rotWithShape="1">
              <a:blip r:embed="rId1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312" name="Google Shape;312;p6"/>
          <p:cNvSpPr txBox="1"/>
          <p:nvPr/>
        </p:nvSpPr>
        <p:spPr>
          <a:xfrm>
            <a:off x="368808" y="4337303"/>
            <a:ext cx="1382395" cy="1567180"/>
          </a:xfrm>
          <a:prstGeom prst="rect">
            <a:avLst/>
          </a:prstGeom>
          <a:solidFill>
            <a:srgbClr val="001F5F"/>
          </a:solidFill>
          <a:ln cap="flat" cmpd="sng" w="12175">
            <a:solidFill>
              <a:srgbClr val="2E52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t/>
            </a:r>
            <a:endParaRPr sz="13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Implementasi</a:t>
            </a:r>
            <a:endParaRPr sz="145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3" name="Google Shape;313;p6"/>
          <p:cNvGrpSpPr/>
          <p:nvPr/>
        </p:nvGrpSpPr>
        <p:grpSpPr>
          <a:xfrm>
            <a:off x="1854707" y="1135341"/>
            <a:ext cx="5218176" cy="4933233"/>
            <a:chOff x="1854707" y="1135341"/>
            <a:chExt cx="5218176" cy="4933233"/>
          </a:xfrm>
        </p:grpSpPr>
        <p:sp>
          <p:nvSpPr>
            <p:cNvPr id="314" name="Google Shape;314;p6"/>
            <p:cNvSpPr/>
            <p:nvPr/>
          </p:nvSpPr>
          <p:spPr>
            <a:xfrm>
              <a:off x="1863846" y="1655051"/>
              <a:ext cx="5199898" cy="4413523"/>
            </a:xfrm>
            <a:prstGeom prst="rect">
              <a:avLst/>
            </a:prstGeom>
            <a:blipFill rotWithShape="1">
              <a:blip r:embed="rId1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15" name="Google Shape;315;p6"/>
            <p:cNvSpPr/>
            <p:nvPr/>
          </p:nvSpPr>
          <p:spPr>
            <a:xfrm>
              <a:off x="1880615" y="1662684"/>
              <a:ext cx="5116195" cy="4338955"/>
            </a:xfrm>
            <a:custGeom>
              <a:rect b="b" l="l" r="r" t="t"/>
              <a:pathLst>
                <a:path extrusionOk="0" h="4338955" w="5116195">
                  <a:moveTo>
                    <a:pt x="5116067" y="0"/>
                  </a:moveTo>
                  <a:lnTo>
                    <a:pt x="0" y="0"/>
                  </a:lnTo>
                  <a:lnTo>
                    <a:pt x="0" y="4338828"/>
                  </a:lnTo>
                  <a:lnTo>
                    <a:pt x="5116067" y="4338828"/>
                  </a:lnTo>
                  <a:lnTo>
                    <a:pt x="51160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16" name="Google Shape;316;p6"/>
            <p:cNvSpPr/>
            <p:nvPr/>
          </p:nvSpPr>
          <p:spPr>
            <a:xfrm>
              <a:off x="1854707" y="1135341"/>
              <a:ext cx="5218176" cy="603542"/>
            </a:xfrm>
            <a:prstGeom prst="rect">
              <a:avLst/>
            </a:prstGeom>
            <a:blipFill rotWithShape="1">
              <a:blip r:embed="rId1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17" name="Google Shape;317;p6"/>
            <p:cNvSpPr/>
            <p:nvPr/>
          </p:nvSpPr>
          <p:spPr>
            <a:xfrm>
              <a:off x="3576827" y="1202461"/>
              <a:ext cx="1769364" cy="528802"/>
            </a:xfrm>
            <a:prstGeom prst="rect">
              <a:avLst/>
            </a:prstGeom>
            <a:blipFill rotWithShape="1">
              <a:blip r:embed="rId1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1880615" y="1161288"/>
              <a:ext cx="5116195" cy="501650"/>
            </a:xfrm>
            <a:custGeom>
              <a:rect b="b" l="l" r="r" t="t"/>
              <a:pathLst>
                <a:path extrusionOk="0" h="501650" w="5116195">
                  <a:moveTo>
                    <a:pt x="5116067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5116067" y="501396"/>
                  </a:lnTo>
                  <a:lnTo>
                    <a:pt x="5116067" y="0"/>
                  </a:lnTo>
                  <a:close/>
                </a:path>
              </a:pathLst>
            </a:custGeom>
            <a:solidFill>
              <a:srgbClr val="7E7E7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319" name="Google Shape;319;p6"/>
          <p:cNvSpPr txBox="1"/>
          <p:nvPr/>
        </p:nvSpPr>
        <p:spPr>
          <a:xfrm>
            <a:off x="1880616" y="1161288"/>
            <a:ext cx="5116195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31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Situasi saat ini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6"/>
          <p:cNvSpPr txBox="1"/>
          <p:nvPr/>
        </p:nvSpPr>
        <p:spPr>
          <a:xfrm>
            <a:off x="1981200" y="1772411"/>
            <a:ext cx="4893945" cy="246634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0" lIns="0" spcFirstLastPara="1" rIns="0" wrap="square" tIns="102850">
            <a:spAutoFit/>
          </a:bodyPr>
          <a:lstStyle/>
          <a:p>
            <a:pPr indent="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Tujuan peraturan PPDB zonasi: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172720" lvl="0" marL="379730" marR="0" rtl="0" algn="l">
              <a:lnSpc>
                <a:spcPct val="100000"/>
              </a:lnSpc>
              <a:spcBef>
                <a:spcPts val="40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Memberikan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akses pendidikan berkualitas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172720" lvl="0" marL="379730" marR="226695" rtl="0" algn="l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Mewujudkan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Tripusat Pendidikan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(sekolah, keluarga,  masyarakat) dengan bersekolah di lingkungan tempat  tinggal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91440" marR="0" rtl="0" algn="l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Pembagian zonasi: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175895" lvl="0" marL="379730" marR="0" rtl="0" algn="l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Jalur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zonasi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: minimal 80%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175895" lvl="0" marL="379730" marR="0" rtl="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Jalur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prestasi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: maksimal 15%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175895" lvl="0" marL="379730" marR="0" rtl="0" algn="l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Jalur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perpindahan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: maksimal 5%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6"/>
          <p:cNvSpPr txBox="1"/>
          <p:nvPr/>
        </p:nvSpPr>
        <p:spPr>
          <a:xfrm>
            <a:off x="1981200" y="4347971"/>
            <a:ext cx="4893945" cy="155638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0" lIns="0" spcFirstLastPara="1" rIns="0" wrap="square" tIns="125075">
            <a:spAutoFit/>
          </a:bodyPr>
          <a:lstStyle/>
          <a:p>
            <a:pPr indent="-175260" lvl="0" marL="266700" marR="8096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Peraturan terkait PPDB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kurang mengakomodir  perbedaan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situasi daerah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175895" lvl="0" marL="2667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Belum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terimplementasi dengan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lancar di semua daerah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175895" lvl="0" marL="266700" marR="0" rtl="0" algn="l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Belum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disertai dengan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pemerataan jumlah guru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6"/>
          <p:cNvSpPr txBox="1"/>
          <p:nvPr/>
        </p:nvSpPr>
        <p:spPr>
          <a:xfrm>
            <a:off x="7248143" y="1772411"/>
            <a:ext cx="4284345" cy="2466340"/>
          </a:xfrm>
          <a:prstGeom prst="rect">
            <a:avLst/>
          </a:prstGeom>
          <a:solidFill>
            <a:srgbClr val="BCD6ED"/>
          </a:solidFill>
          <a:ln>
            <a:noFill/>
          </a:ln>
        </p:spPr>
        <p:txBody>
          <a:bodyPr anchorCtr="0" anchor="t" bIns="0" lIns="0" spcFirstLastPara="1" rIns="0" wrap="square" tIns="140950">
            <a:spAutoFit/>
          </a:bodyPr>
          <a:lstStyle/>
          <a:p>
            <a:pPr indent="0" lvl="0" marL="92075" marR="123189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Membuat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kebijakan PPDB lebih fleksibel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untuk  mengakomodasi ketimpangan akses dan kualitas di  berbagai daerah: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227329" lvl="0" marL="319405" marR="0" rtl="0" algn="l">
              <a:lnSpc>
                <a:spcPct val="100000"/>
              </a:lnSpc>
              <a:spcBef>
                <a:spcPts val="40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Jalur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zonasi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: minimal 50%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227329" lvl="0" marL="319405" marR="0" rtl="0" algn="l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Jalur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afirmasi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: minimal 15%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227329" lvl="0" marL="31940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Jalur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perpindahan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: maksimal 5%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227329" lvl="0" marL="318770" marR="532130" rtl="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Jalur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prestasi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(sisanya 0-30%, disesuaikan  dengan kondisi daerah)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6"/>
          <p:cNvSpPr txBox="1"/>
          <p:nvPr/>
        </p:nvSpPr>
        <p:spPr>
          <a:xfrm>
            <a:off x="7248143" y="4337303"/>
            <a:ext cx="4284345" cy="1567180"/>
          </a:xfrm>
          <a:prstGeom prst="rect">
            <a:avLst/>
          </a:prstGeom>
          <a:solidFill>
            <a:srgbClr val="BCD6ED"/>
          </a:solidFill>
          <a:ln>
            <a:noFill/>
          </a:ln>
        </p:spPr>
        <p:txBody>
          <a:bodyPr anchorCtr="0" anchor="t" bIns="0" lIns="0" spcFirstLastPara="1" rIns="0" wrap="square" tIns="100325">
            <a:spAutoFit/>
          </a:bodyPr>
          <a:lstStyle/>
          <a:p>
            <a:pPr indent="-227329" lvl="0" marL="3194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Daerah berwenang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menentukan proporsi final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31877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dan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menetapkan wilayah zonasi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227329" lvl="0" marL="318770" marR="83185" rtl="0" algn="l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Pemerataan akses dan kualitas pendidikan perlu  diiringi dengan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inisiatif lainnya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oleh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pemerintah  daerah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, seperti </a:t>
            </a:r>
            <a:r>
              <a:rPr b="1" lang="en-US" sz="1400">
                <a:latin typeface="Arial"/>
                <a:ea typeface="Arial"/>
                <a:cs typeface="Arial"/>
                <a:sym typeface="Arial"/>
              </a:rPr>
              <a:t>redistribusi guru 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ke sekolah  yang kekurangan guru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" name="Google Shape;324;p6"/>
          <p:cNvGrpSpPr/>
          <p:nvPr/>
        </p:nvGrpSpPr>
        <p:grpSpPr>
          <a:xfrm>
            <a:off x="2901695" y="1168933"/>
            <a:ext cx="483082" cy="483082"/>
            <a:chOff x="2901695" y="1168933"/>
            <a:chExt cx="483082" cy="483082"/>
          </a:xfrm>
        </p:grpSpPr>
        <p:sp>
          <p:nvSpPr>
            <p:cNvPr id="325" name="Google Shape;325;p6"/>
            <p:cNvSpPr/>
            <p:nvPr/>
          </p:nvSpPr>
          <p:spPr>
            <a:xfrm>
              <a:off x="2901695" y="1168933"/>
              <a:ext cx="483082" cy="483082"/>
            </a:xfrm>
            <a:prstGeom prst="rect">
              <a:avLst/>
            </a:prstGeom>
            <a:blipFill rotWithShape="1">
              <a:blip r:embed="rId1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2927603" y="1194815"/>
              <a:ext cx="380999" cy="381000"/>
            </a:xfrm>
            <a:prstGeom prst="rect">
              <a:avLst/>
            </a:prstGeom>
            <a:blipFill rotWithShape="1">
              <a:blip r:embed="rId1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327" name="Google Shape;327;p6"/>
          <p:cNvSpPr txBox="1"/>
          <p:nvPr>
            <p:ph idx="10" type="dt"/>
          </p:nvPr>
        </p:nvSpPr>
        <p:spPr>
          <a:xfrm>
            <a:off x="97637" y="6515601"/>
            <a:ext cx="394462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Rapat Koordinasi dengan Kepala Dinas Pendidikan Seluruh Indonesia</a:t>
            </a:r>
            <a:endParaRPr/>
          </a:p>
        </p:txBody>
      </p:sp>
      <p:sp>
        <p:nvSpPr>
          <p:cNvPr id="328" name="Google Shape;328;p6"/>
          <p:cNvSpPr txBox="1"/>
          <p:nvPr>
            <p:ph idx="11" type="ftr"/>
          </p:nvPr>
        </p:nvSpPr>
        <p:spPr>
          <a:xfrm>
            <a:off x="9638792" y="6516210"/>
            <a:ext cx="2383790" cy="167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Kementerian Pendidikan dan Kebudayaan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2021-06-02T05:52:00Z</dcterms:created>
  <dc:creator>Pramoda Dei Sudarmo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2019-12-10T00:00:00Z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2021-06-02T00:00:00Z</vt:filetime>
  </property>
</Properties>
</file>